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5143500" cx="9144000"/>
  <p:notesSz cx="6858000" cy="9144000"/>
  <p:embeddedFontLst>
    <p:embeddedFont>
      <p:font typeface="Montserrat SemiBold"/>
      <p:regular r:id="rId21"/>
      <p:bold r:id="rId22"/>
      <p:italic r:id="rId23"/>
      <p:boldItalic r:id="rId24"/>
    </p:embeddedFont>
    <p:embeddedFont>
      <p:font typeface="Montserrat"/>
      <p:regular r:id="rId25"/>
      <p:bold r:id="rId26"/>
      <p:italic r:id="rId27"/>
      <p:boldItalic r:id="rId28"/>
    </p:embeddedFont>
    <p:embeddedFont>
      <p:font typeface="Cabin"/>
      <p:regular r:id="rId29"/>
      <p:bold r:id="rId30"/>
      <p:italic r:id="rId31"/>
      <p:boldItalic r:id="rId32"/>
    </p:embeddedFont>
    <p:embeddedFont>
      <p:font typeface="Montserrat Black"/>
      <p:bold r:id="rId33"/>
      <p:boldItalic r:id="rId34"/>
    </p:embeddedFont>
    <p:embeddedFont>
      <p:font typeface="Poppins"/>
      <p:regular r:id="rId35"/>
      <p:bold r:id="rId36"/>
      <p:italic r:id="rId37"/>
      <p:boldItalic r:id="rId38"/>
    </p:embeddedFont>
    <p:embeddedFont>
      <p:font typeface="Arvo"/>
      <p:regular r:id="rId39"/>
      <p:bold r:id="rId40"/>
      <p:italic r:id="rId41"/>
      <p:boldItalic r:id="rId42"/>
    </p:embeddedFont>
    <p:embeddedFont>
      <p:font typeface="Montserrat Light"/>
      <p:regular r:id="rId43"/>
      <p:bold r:id="rId44"/>
      <p:italic r:id="rId45"/>
      <p:boldItalic r:id="rId46"/>
    </p:embeddedFont>
    <p:embeddedFont>
      <p:font typeface="Montserrat ExtraLight"/>
      <p:regular r:id="rId47"/>
      <p:bold r:id="rId48"/>
      <p:italic r:id="rId49"/>
      <p:boldItalic r:id="rId50"/>
    </p:embeddedFont>
    <p:embeddedFont>
      <p:font typeface="Bodoni"/>
      <p:regular r:id="rId51"/>
      <p:bold r:id="rId52"/>
      <p:italic r:id="rId53"/>
      <p:boldItalic r:id="rId54"/>
    </p:embeddedFont>
    <p:embeddedFont>
      <p:font typeface="Century Gothic"/>
      <p:regular r:id="rId55"/>
      <p:bold r:id="rId56"/>
      <p:italic r:id="rId57"/>
      <p:boldItalic r:id="rId5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17D865D-5089-4BB2-BBF3-18FBF4AC71D9}">
  <a:tblStyle styleId="{117D865D-5089-4BB2-BBF3-18FBF4AC71D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Arvo-bold.fntdata"/><Relationship Id="rId42" Type="http://schemas.openxmlformats.org/officeDocument/2006/relationships/font" Target="fonts/Arvo-boldItalic.fntdata"/><Relationship Id="rId41" Type="http://schemas.openxmlformats.org/officeDocument/2006/relationships/font" Target="fonts/Arvo-italic.fntdata"/><Relationship Id="rId44" Type="http://schemas.openxmlformats.org/officeDocument/2006/relationships/font" Target="fonts/MontserratLight-bold.fntdata"/><Relationship Id="rId43" Type="http://schemas.openxmlformats.org/officeDocument/2006/relationships/font" Target="fonts/MontserratLight-regular.fntdata"/><Relationship Id="rId46" Type="http://schemas.openxmlformats.org/officeDocument/2006/relationships/font" Target="fonts/MontserratLight-boldItalic.fntdata"/><Relationship Id="rId45" Type="http://schemas.openxmlformats.org/officeDocument/2006/relationships/font" Target="fonts/MontserratLight-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MontserratExtraLight-bold.fntdata"/><Relationship Id="rId47" Type="http://schemas.openxmlformats.org/officeDocument/2006/relationships/font" Target="fonts/MontserratExtraLight-regular.fntdata"/><Relationship Id="rId49" Type="http://schemas.openxmlformats.org/officeDocument/2006/relationships/font" Target="fonts/MontserratExtraLight-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Cabin-italic.fntdata"/><Relationship Id="rId30" Type="http://schemas.openxmlformats.org/officeDocument/2006/relationships/font" Target="fonts/Cabin-bold.fntdata"/><Relationship Id="rId33" Type="http://schemas.openxmlformats.org/officeDocument/2006/relationships/font" Target="fonts/MontserratBlack-bold.fntdata"/><Relationship Id="rId32" Type="http://schemas.openxmlformats.org/officeDocument/2006/relationships/font" Target="fonts/Cabin-boldItalic.fntdata"/><Relationship Id="rId35" Type="http://schemas.openxmlformats.org/officeDocument/2006/relationships/font" Target="fonts/Poppins-regular.fntdata"/><Relationship Id="rId34" Type="http://schemas.openxmlformats.org/officeDocument/2006/relationships/font" Target="fonts/MontserratBlack-boldItalic.fntdata"/><Relationship Id="rId37" Type="http://schemas.openxmlformats.org/officeDocument/2006/relationships/font" Target="fonts/Poppins-italic.fntdata"/><Relationship Id="rId36" Type="http://schemas.openxmlformats.org/officeDocument/2006/relationships/font" Target="fonts/Poppins-bold.fntdata"/><Relationship Id="rId39" Type="http://schemas.openxmlformats.org/officeDocument/2006/relationships/font" Target="fonts/Arvo-regular.fntdata"/><Relationship Id="rId38" Type="http://schemas.openxmlformats.org/officeDocument/2006/relationships/font" Target="fonts/Poppins-boldItalic.fntdata"/><Relationship Id="rId20" Type="http://schemas.openxmlformats.org/officeDocument/2006/relationships/slide" Target="slides/slide14.xml"/><Relationship Id="rId22" Type="http://schemas.openxmlformats.org/officeDocument/2006/relationships/font" Target="fonts/MontserratSemiBold-bold.fntdata"/><Relationship Id="rId21" Type="http://schemas.openxmlformats.org/officeDocument/2006/relationships/font" Target="fonts/MontserratSemiBold-regular.fntdata"/><Relationship Id="rId24" Type="http://schemas.openxmlformats.org/officeDocument/2006/relationships/font" Target="fonts/MontserratSemiBold-boldItalic.fntdata"/><Relationship Id="rId23" Type="http://schemas.openxmlformats.org/officeDocument/2006/relationships/font" Target="fonts/MontserratSemiBold-italic.fntdata"/><Relationship Id="rId26" Type="http://schemas.openxmlformats.org/officeDocument/2006/relationships/font" Target="fonts/Montserrat-bold.fntdata"/><Relationship Id="rId25" Type="http://schemas.openxmlformats.org/officeDocument/2006/relationships/font" Target="fonts/Montserrat-regular.fntdata"/><Relationship Id="rId28" Type="http://schemas.openxmlformats.org/officeDocument/2006/relationships/font" Target="fonts/Montserrat-boldItalic.fntdata"/><Relationship Id="rId27" Type="http://schemas.openxmlformats.org/officeDocument/2006/relationships/font" Target="fonts/Montserrat-italic.fntdata"/><Relationship Id="rId29" Type="http://schemas.openxmlformats.org/officeDocument/2006/relationships/font" Target="fonts/Cabin-regular.fntdata"/><Relationship Id="rId51" Type="http://schemas.openxmlformats.org/officeDocument/2006/relationships/font" Target="fonts/Bodoni-regular.fntdata"/><Relationship Id="rId50" Type="http://schemas.openxmlformats.org/officeDocument/2006/relationships/font" Target="fonts/MontserratExtraLight-boldItalic.fntdata"/><Relationship Id="rId53" Type="http://schemas.openxmlformats.org/officeDocument/2006/relationships/font" Target="fonts/Bodoni-italic.fntdata"/><Relationship Id="rId52" Type="http://schemas.openxmlformats.org/officeDocument/2006/relationships/font" Target="fonts/Bodoni-bold.fntdata"/><Relationship Id="rId11" Type="http://schemas.openxmlformats.org/officeDocument/2006/relationships/slide" Target="slides/slide5.xml"/><Relationship Id="rId55" Type="http://schemas.openxmlformats.org/officeDocument/2006/relationships/font" Target="fonts/CenturyGothic-regular.fntdata"/><Relationship Id="rId10" Type="http://schemas.openxmlformats.org/officeDocument/2006/relationships/slide" Target="slides/slide4.xml"/><Relationship Id="rId54" Type="http://schemas.openxmlformats.org/officeDocument/2006/relationships/font" Target="fonts/Bodoni-boldItalic.fntdata"/><Relationship Id="rId13" Type="http://schemas.openxmlformats.org/officeDocument/2006/relationships/slide" Target="slides/slide7.xml"/><Relationship Id="rId57" Type="http://schemas.openxmlformats.org/officeDocument/2006/relationships/font" Target="fonts/CenturyGothic-italic.fntdata"/><Relationship Id="rId12" Type="http://schemas.openxmlformats.org/officeDocument/2006/relationships/slide" Target="slides/slide6.xml"/><Relationship Id="rId56" Type="http://schemas.openxmlformats.org/officeDocument/2006/relationships/font" Target="fonts/CenturyGothic-bold.fntdata"/><Relationship Id="rId15" Type="http://schemas.openxmlformats.org/officeDocument/2006/relationships/slide" Target="slides/slide9.xml"/><Relationship Id="rId14" Type="http://schemas.openxmlformats.org/officeDocument/2006/relationships/slide" Target="slides/slide8.xml"/><Relationship Id="rId58" Type="http://schemas.openxmlformats.org/officeDocument/2006/relationships/font" Target="fonts/CenturyGothic-bol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19583066d65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4" name="Google Shape;274;g19583066d65_0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19be96cd987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2" name="Google Shape;352;g19be96cd987_0_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19583066d65_0_3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8" name="Google Shape;368;g19583066d65_0_3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19583066d65_0_3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6" name="Google Shape;376;g19583066d65_0_3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19583066d65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19583066d65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monsoon highlights</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19583066d65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19583066d65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SEBI REGISTRATION</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19583066d65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0" name="Google Shape;280;g19583066d65_0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18e87fd7202_1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1" name="Google Shape;291;g18e87fd7202_1_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18e87fd7202_1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8" name="Google Shape;298;g18e87fd7202_1_1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19583066d65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5" name="Google Shape;305;g19583066d65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19583066d65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3" name="Google Shape;313;g19583066d65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19583066d65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0" name="Google Shape;320;g19583066d65_0_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19583066d65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6" name="Google Shape;336;g19583066d65_0_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19583066d65_0_3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4" name="Google Shape;344;g19583066d65_0_3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ubtitle" type="title">
  <p:cSld name="TITLE">
    <p:spTree>
      <p:nvGrpSpPr>
        <p:cNvPr id="9" name="Shape 9"/>
        <p:cNvGrpSpPr/>
        <p:nvPr/>
      </p:nvGrpSpPr>
      <p:grpSpPr>
        <a:xfrm>
          <a:off x="0" y="0"/>
          <a:ext cx="0" cy="0"/>
          <a:chOff x="0" y="0"/>
          <a:chExt cx="0" cy="0"/>
        </a:xfrm>
      </p:grpSpPr>
      <p:sp>
        <p:nvSpPr>
          <p:cNvPr id="10" name="Google Shape;10;p2"/>
          <p:cNvSpPr/>
          <p:nvPr/>
        </p:nvSpPr>
        <p:spPr>
          <a:xfrm rot="-5400000">
            <a:off x="1995421" y="-2009807"/>
            <a:ext cx="5153149" cy="9163116"/>
          </a:xfrm>
          <a:custGeom>
            <a:rect b="b" l="l" r="r" t="t"/>
            <a:pathLst>
              <a:path extrusionOk="0" h="68476" w="99597">
                <a:moveTo>
                  <a:pt x="99596" y="0"/>
                </a:moveTo>
                <a:lnTo>
                  <a:pt x="0" y="21"/>
                </a:lnTo>
                <a:lnTo>
                  <a:pt x="99596" y="68476"/>
                </a:lnTo>
                <a:lnTo>
                  <a:pt x="99596" y="0"/>
                </a:lnTo>
                <a:close/>
              </a:path>
            </a:pathLst>
          </a:custGeom>
          <a:solidFill>
            <a:srgbClr val="EDEDEB">
              <a:alpha val="1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rot="10800000">
            <a:off x="5564575" y="3086170"/>
            <a:ext cx="3588978" cy="2062155"/>
          </a:xfrm>
          <a:custGeom>
            <a:rect b="b" l="l" r="r" t="t"/>
            <a:pathLst>
              <a:path extrusionOk="0" h="68476" w="99597">
                <a:moveTo>
                  <a:pt x="99596" y="0"/>
                </a:moveTo>
                <a:lnTo>
                  <a:pt x="0" y="21"/>
                </a:lnTo>
                <a:lnTo>
                  <a:pt x="99596" y="68476"/>
                </a:lnTo>
                <a:lnTo>
                  <a:pt x="99596" y="0"/>
                </a:lnTo>
                <a:close/>
              </a:path>
            </a:pathLst>
          </a:custGeom>
          <a:solidFill>
            <a:srgbClr val="EDEDEB">
              <a:alpha val="1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1841888" y="647372"/>
            <a:ext cx="21143" cy="44586"/>
          </a:xfrm>
          <a:custGeom>
            <a:rect b="b" l="l" r="r" t="t"/>
            <a:pathLst>
              <a:path extrusionOk="0" h="589" w="348">
                <a:moveTo>
                  <a:pt x="348" y="588"/>
                </a:moveTo>
                <a:lnTo>
                  <a:pt x="1" y="0"/>
                </a:lnTo>
                <a:close/>
              </a:path>
            </a:pathLst>
          </a:custGeom>
          <a:solidFill>
            <a:srgbClr val="E9AA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txBox="1"/>
          <p:nvPr>
            <p:ph type="ctrTitle"/>
          </p:nvPr>
        </p:nvSpPr>
        <p:spPr>
          <a:xfrm>
            <a:off x="4964349" y="1365375"/>
            <a:ext cx="1550400" cy="14310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rgbClr val="0E2A47"/>
              </a:buClr>
              <a:buSzPts val="1800"/>
              <a:buFont typeface="Cabin"/>
              <a:buNone/>
              <a:defRPr sz="1800">
                <a:solidFill>
                  <a:srgbClr val="0E2A47"/>
                </a:solidFill>
                <a:latin typeface="Cabin"/>
                <a:ea typeface="Cabin"/>
                <a:cs typeface="Cabin"/>
                <a:sym typeface="Cabin"/>
              </a:defRPr>
            </a:lvl1pPr>
            <a:lvl2pPr lvl="1" rtl="0" algn="ctr">
              <a:spcBef>
                <a:spcPts val="0"/>
              </a:spcBef>
              <a:spcAft>
                <a:spcPts val="0"/>
              </a:spcAft>
              <a:buClr>
                <a:srgbClr val="314256"/>
              </a:buClr>
              <a:buSzPts val="6000"/>
              <a:buNone/>
              <a:defRPr sz="6000">
                <a:solidFill>
                  <a:srgbClr val="314256"/>
                </a:solidFill>
              </a:defRPr>
            </a:lvl2pPr>
            <a:lvl3pPr lvl="2" rtl="0" algn="ctr">
              <a:spcBef>
                <a:spcPts val="0"/>
              </a:spcBef>
              <a:spcAft>
                <a:spcPts val="0"/>
              </a:spcAft>
              <a:buClr>
                <a:srgbClr val="314256"/>
              </a:buClr>
              <a:buSzPts val="6000"/>
              <a:buNone/>
              <a:defRPr sz="6000">
                <a:solidFill>
                  <a:srgbClr val="314256"/>
                </a:solidFill>
              </a:defRPr>
            </a:lvl3pPr>
            <a:lvl4pPr lvl="3" rtl="0" algn="ctr">
              <a:spcBef>
                <a:spcPts val="0"/>
              </a:spcBef>
              <a:spcAft>
                <a:spcPts val="0"/>
              </a:spcAft>
              <a:buClr>
                <a:srgbClr val="314256"/>
              </a:buClr>
              <a:buSzPts val="6000"/>
              <a:buNone/>
              <a:defRPr sz="6000">
                <a:solidFill>
                  <a:srgbClr val="314256"/>
                </a:solidFill>
              </a:defRPr>
            </a:lvl4pPr>
            <a:lvl5pPr lvl="4" rtl="0" algn="ctr">
              <a:spcBef>
                <a:spcPts val="0"/>
              </a:spcBef>
              <a:spcAft>
                <a:spcPts val="0"/>
              </a:spcAft>
              <a:buClr>
                <a:srgbClr val="314256"/>
              </a:buClr>
              <a:buSzPts val="6000"/>
              <a:buNone/>
              <a:defRPr sz="6000">
                <a:solidFill>
                  <a:srgbClr val="314256"/>
                </a:solidFill>
              </a:defRPr>
            </a:lvl5pPr>
            <a:lvl6pPr lvl="5" rtl="0" algn="ctr">
              <a:spcBef>
                <a:spcPts val="0"/>
              </a:spcBef>
              <a:spcAft>
                <a:spcPts val="0"/>
              </a:spcAft>
              <a:buClr>
                <a:srgbClr val="314256"/>
              </a:buClr>
              <a:buSzPts val="6000"/>
              <a:buNone/>
              <a:defRPr sz="6000">
                <a:solidFill>
                  <a:srgbClr val="314256"/>
                </a:solidFill>
              </a:defRPr>
            </a:lvl6pPr>
            <a:lvl7pPr lvl="6" rtl="0" algn="ctr">
              <a:spcBef>
                <a:spcPts val="0"/>
              </a:spcBef>
              <a:spcAft>
                <a:spcPts val="0"/>
              </a:spcAft>
              <a:buClr>
                <a:srgbClr val="314256"/>
              </a:buClr>
              <a:buSzPts val="6000"/>
              <a:buNone/>
              <a:defRPr sz="6000">
                <a:solidFill>
                  <a:srgbClr val="314256"/>
                </a:solidFill>
              </a:defRPr>
            </a:lvl7pPr>
            <a:lvl8pPr lvl="7" rtl="0" algn="ctr">
              <a:spcBef>
                <a:spcPts val="0"/>
              </a:spcBef>
              <a:spcAft>
                <a:spcPts val="0"/>
              </a:spcAft>
              <a:buClr>
                <a:srgbClr val="314256"/>
              </a:buClr>
              <a:buSzPts val="6000"/>
              <a:buNone/>
              <a:defRPr sz="6000">
                <a:solidFill>
                  <a:srgbClr val="314256"/>
                </a:solidFill>
              </a:defRPr>
            </a:lvl8pPr>
            <a:lvl9pPr lvl="8" rtl="0" algn="ctr">
              <a:spcBef>
                <a:spcPts val="0"/>
              </a:spcBef>
              <a:spcAft>
                <a:spcPts val="0"/>
              </a:spcAft>
              <a:buClr>
                <a:srgbClr val="314256"/>
              </a:buClr>
              <a:buSzPts val="6000"/>
              <a:buNone/>
              <a:defRPr sz="6000">
                <a:solidFill>
                  <a:srgbClr val="314256"/>
                </a:solidFill>
              </a:defRPr>
            </a:lvl9pPr>
          </a:lstStyle>
          <a:p/>
        </p:txBody>
      </p:sp>
      <p:sp>
        <p:nvSpPr>
          <p:cNvPr id="14" name="Google Shape;14;p2"/>
          <p:cNvSpPr/>
          <p:nvPr/>
        </p:nvSpPr>
        <p:spPr>
          <a:xfrm rot="10800000">
            <a:off x="5908431" y="4011835"/>
            <a:ext cx="3245119" cy="1136490"/>
          </a:xfrm>
          <a:custGeom>
            <a:rect b="b" l="l" r="r" t="t"/>
            <a:pathLst>
              <a:path extrusionOk="0" h="36908" w="99597">
                <a:moveTo>
                  <a:pt x="0" y="0"/>
                </a:moveTo>
                <a:lnTo>
                  <a:pt x="0" y="36907"/>
                </a:lnTo>
                <a:lnTo>
                  <a:pt x="99596" y="11"/>
                </a:lnTo>
                <a:lnTo>
                  <a:pt x="0" y="0"/>
                </a:lnTo>
                <a:close/>
              </a:path>
            </a:pathLst>
          </a:custGeom>
          <a:solidFill>
            <a:srgbClr val="31425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5" name="Google Shape;15;p2"/>
          <p:cNvSpPr/>
          <p:nvPr/>
        </p:nvSpPr>
        <p:spPr>
          <a:xfrm rot="10800000">
            <a:off x="5908431" y="4271108"/>
            <a:ext cx="3245119" cy="877217"/>
          </a:xfrm>
          <a:custGeom>
            <a:rect b="b" l="l" r="r" t="t"/>
            <a:pathLst>
              <a:path extrusionOk="0" h="28488" w="99597">
                <a:moveTo>
                  <a:pt x="0" y="1"/>
                </a:moveTo>
                <a:lnTo>
                  <a:pt x="0" y="28488"/>
                </a:lnTo>
                <a:lnTo>
                  <a:pt x="99596" y="1"/>
                </a:lnTo>
                <a:close/>
              </a:path>
            </a:pathLst>
          </a:custGeom>
          <a:solidFill>
            <a:srgbClr val="3E51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flipH="1">
            <a:off x="-9604" y="0"/>
            <a:ext cx="4459954" cy="2596268"/>
          </a:xfrm>
          <a:custGeom>
            <a:rect b="b" l="l" r="r" t="t"/>
            <a:pathLst>
              <a:path extrusionOk="0" h="68476" w="99597">
                <a:moveTo>
                  <a:pt x="99596" y="0"/>
                </a:moveTo>
                <a:lnTo>
                  <a:pt x="0" y="21"/>
                </a:lnTo>
                <a:lnTo>
                  <a:pt x="99596" y="68476"/>
                </a:lnTo>
                <a:lnTo>
                  <a:pt x="99596" y="0"/>
                </a:lnTo>
                <a:close/>
              </a:path>
            </a:pathLst>
          </a:custGeom>
          <a:solidFill>
            <a:srgbClr val="EDEDEB">
              <a:alpha val="47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9540" y="0"/>
            <a:ext cx="2826812" cy="2597677"/>
          </a:xfrm>
          <a:custGeom>
            <a:rect b="b" l="l" r="r" t="t"/>
            <a:pathLst>
              <a:path extrusionOk="0" h="36908" w="99597">
                <a:moveTo>
                  <a:pt x="0" y="0"/>
                </a:moveTo>
                <a:lnTo>
                  <a:pt x="0" y="36907"/>
                </a:lnTo>
                <a:lnTo>
                  <a:pt x="99596" y="11"/>
                </a:lnTo>
                <a:lnTo>
                  <a:pt x="0" y="0"/>
                </a:lnTo>
                <a:close/>
              </a:path>
            </a:pathLst>
          </a:custGeom>
          <a:solidFill>
            <a:srgbClr val="FCCC3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8" name="Google Shape;18;p2"/>
          <p:cNvSpPr/>
          <p:nvPr/>
        </p:nvSpPr>
        <p:spPr>
          <a:xfrm>
            <a:off x="-9540" y="0"/>
            <a:ext cx="2196612" cy="2561214"/>
          </a:xfrm>
          <a:custGeom>
            <a:rect b="b" l="l" r="r" t="t"/>
            <a:pathLst>
              <a:path extrusionOk="0" h="28488" w="99597">
                <a:moveTo>
                  <a:pt x="0" y="1"/>
                </a:moveTo>
                <a:lnTo>
                  <a:pt x="0" y="28488"/>
                </a:lnTo>
                <a:lnTo>
                  <a:pt x="99596" y="1"/>
                </a:lnTo>
                <a:close/>
              </a:path>
            </a:pathLst>
          </a:custGeom>
          <a:solidFill>
            <a:srgbClr val="E9AA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9" name="Google Shape;19;p2"/>
          <p:cNvSpPr txBox="1"/>
          <p:nvPr>
            <p:ph idx="2" type="ctrTitle"/>
          </p:nvPr>
        </p:nvSpPr>
        <p:spPr>
          <a:xfrm>
            <a:off x="4964351" y="2934875"/>
            <a:ext cx="2448600" cy="4476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999999"/>
              </a:buClr>
              <a:buSzPts val="1200"/>
              <a:buFont typeface="Cabin"/>
              <a:buNone/>
              <a:defRPr b="0" sz="1200">
                <a:solidFill>
                  <a:srgbClr val="999999"/>
                </a:solidFill>
                <a:latin typeface="Cabin"/>
                <a:ea typeface="Cabin"/>
                <a:cs typeface="Cabin"/>
                <a:sym typeface="Cabin"/>
              </a:defRPr>
            </a:lvl1pPr>
            <a:lvl2pPr lvl="1" rtl="0" algn="r">
              <a:spcBef>
                <a:spcPts val="0"/>
              </a:spcBef>
              <a:spcAft>
                <a:spcPts val="0"/>
              </a:spcAft>
              <a:buClr>
                <a:srgbClr val="314256"/>
              </a:buClr>
              <a:buSzPts val="1200"/>
              <a:buNone/>
              <a:defRPr sz="1200">
                <a:solidFill>
                  <a:srgbClr val="314256"/>
                </a:solidFill>
              </a:defRPr>
            </a:lvl2pPr>
            <a:lvl3pPr lvl="2" rtl="0" algn="r">
              <a:spcBef>
                <a:spcPts val="0"/>
              </a:spcBef>
              <a:spcAft>
                <a:spcPts val="0"/>
              </a:spcAft>
              <a:buClr>
                <a:srgbClr val="314256"/>
              </a:buClr>
              <a:buSzPts val="1200"/>
              <a:buNone/>
              <a:defRPr sz="1200">
                <a:solidFill>
                  <a:srgbClr val="314256"/>
                </a:solidFill>
              </a:defRPr>
            </a:lvl3pPr>
            <a:lvl4pPr lvl="3" rtl="0" algn="r">
              <a:spcBef>
                <a:spcPts val="0"/>
              </a:spcBef>
              <a:spcAft>
                <a:spcPts val="0"/>
              </a:spcAft>
              <a:buClr>
                <a:srgbClr val="314256"/>
              </a:buClr>
              <a:buSzPts val="1200"/>
              <a:buNone/>
              <a:defRPr sz="1200">
                <a:solidFill>
                  <a:srgbClr val="314256"/>
                </a:solidFill>
              </a:defRPr>
            </a:lvl4pPr>
            <a:lvl5pPr lvl="4" rtl="0" algn="r">
              <a:spcBef>
                <a:spcPts val="0"/>
              </a:spcBef>
              <a:spcAft>
                <a:spcPts val="0"/>
              </a:spcAft>
              <a:buClr>
                <a:srgbClr val="314256"/>
              </a:buClr>
              <a:buSzPts val="1200"/>
              <a:buNone/>
              <a:defRPr sz="1200">
                <a:solidFill>
                  <a:srgbClr val="314256"/>
                </a:solidFill>
              </a:defRPr>
            </a:lvl5pPr>
            <a:lvl6pPr lvl="5" rtl="0" algn="r">
              <a:spcBef>
                <a:spcPts val="0"/>
              </a:spcBef>
              <a:spcAft>
                <a:spcPts val="0"/>
              </a:spcAft>
              <a:buClr>
                <a:srgbClr val="314256"/>
              </a:buClr>
              <a:buSzPts val="1200"/>
              <a:buNone/>
              <a:defRPr sz="1200">
                <a:solidFill>
                  <a:srgbClr val="314256"/>
                </a:solidFill>
              </a:defRPr>
            </a:lvl6pPr>
            <a:lvl7pPr lvl="6" rtl="0" algn="r">
              <a:spcBef>
                <a:spcPts val="0"/>
              </a:spcBef>
              <a:spcAft>
                <a:spcPts val="0"/>
              </a:spcAft>
              <a:buClr>
                <a:srgbClr val="314256"/>
              </a:buClr>
              <a:buSzPts val="1200"/>
              <a:buNone/>
              <a:defRPr sz="1200">
                <a:solidFill>
                  <a:srgbClr val="314256"/>
                </a:solidFill>
              </a:defRPr>
            </a:lvl7pPr>
            <a:lvl8pPr lvl="7" rtl="0" algn="r">
              <a:spcBef>
                <a:spcPts val="0"/>
              </a:spcBef>
              <a:spcAft>
                <a:spcPts val="0"/>
              </a:spcAft>
              <a:buClr>
                <a:srgbClr val="314256"/>
              </a:buClr>
              <a:buSzPts val="1200"/>
              <a:buNone/>
              <a:defRPr sz="1200">
                <a:solidFill>
                  <a:srgbClr val="314256"/>
                </a:solidFill>
              </a:defRPr>
            </a:lvl8pPr>
            <a:lvl9pPr lvl="8" rtl="0" algn="r">
              <a:spcBef>
                <a:spcPts val="0"/>
              </a:spcBef>
              <a:spcAft>
                <a:spcPts val="0"/>
              </a:spcAft>
              <a:buClr>
                <a:srgbClr val="314256"/>
              </a:buClr>
              <a:buSzPts val="1200"/>
              <a:buNone/>
              <a:defRPr sz="1200">
                <a:solidFill>
                  <a:srgbClr val="314256"/>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itle &amp; Summary" type="tx">
  <p:cSld name="TITLE_AND_BODY">
    <p:spTree>
      <p:nvGrpSpPr>
        <p:cNvPr id="102" name="Shape 102"/>
        <p:cNvGrpSpPr/>
        <p:nvPr/>
      </p:nvGrpSpPr>
      <p:grpSpPr>
        <a:xfrm>
          <a:off x="0" y="0"/>
          <a:ext cx="0" cy="0"/>
          <a:chOff x="0" y="0"/>
          <a:chExt cx="0" cy="0"/>
        </a:xfrm>
      </p:grpSpPr>
      <p:sp>
        <p:nvSpPr>
          <p:cNvPr id="103" name="Google Shape;103;p11"/>
          <p:cNvSpPr/>
          <p:nvPr/>
        </p:nvSpPr>
        <p:spPr>
          <a:xfrm flipH="1">
            <a:off x="-17975" y="11"/>
            <a:ext cx="9108395" cy="5158126"/>
          </a:xfrm>
          <a:custGeom>
            <a:rect b="b" l="l" r="r" t="t"/>
            <a:pathLst>
              <a:path extrusionOk="0" h="68476" w="99597">
                <a:moveTo>
                  <a:pt x="99596" y="0"/>
                </a:moveTo>
                <a:lnTo>
                  <a:pt x="0" y="21"/>
                </a:lnTo>
                <a:lnTo>
                  <a:pt x="99596" y="68476"/>
                </a:lnTo>
                <a:lnTo>
                  <a:pt x="99596" y="0"/>
                </a:lnTo>
                <a:close/>
              </a:path>
            </a:pathLst>
          </a:custGeom>
          <a:solidFill>
            <a:srgbClr val="EDEDEB">
              <a:alpha val="284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1"/>
          <p:cNvSpPr/>
          <p:nvPr/>
        </p:nvSpPr>
        <p:spPr>
          <a:xfrm>
            <a:off x="-17975" y="2085925"/>
            <a:ext cx="9191700" cy="1975800"/>
          </a:xfrm>
          <a:prstGeom prst="rect">
            <a:avLst/>
          </a:prstGeom>
          <a:solidFill>
            <a:srgbClr val="E8A8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1"/>
          <p:cNvSpPr txBox="1"/>
          <p:nvPr>
            <p:ph idx="1" type="subTitle"/>
          </p:nvPr>
        </p:nvSpPr>
        <p:spPr>
          <a:xfrm>
            <a:off x="3926900" y="1768658"/>
            <a:ext cx="1890300" cy="1231200"/>
          </a:xfrm>
          <a:prstGeom prst="rect">
            <a:avLst/>
          </a:prstGeom>
        </p:spPr>
        <p:txBody>
          <a:bodyPr anchorCtr="0" anchor="b" bIns="91425" lIns="91425" spcFirstLastPara="1" rIns="91425" wrap="square" tIns="91425">
            <a:noAutofit/>
          </a:bodyPr>
          <a:lstStyle>
            <a:lvl1pPr lvl="0" rtl="0">
              <a:spcBef>
                <a:spcPts val="0"/>
              </a:spcBef>
              <a:spcAft>
                <a:spcPts val="0"/>
              </a:spcAft>
              <a:buNone/>
              <a:defRPr sz="1400">
                <a:solidFill>
                  <a:srgbClr val="314256"/>
                </a:solidFill>
                <a:latin typeface="Montserrat Light"/>
                <a:ea typeface="Montserrat Light"/>
                <a:cs typeface="Montserrat Light"/>
                <a:sym typeface="Montserrat Light"/>
              </a:defRPr>
            </a:lvl1pPr>
            <a:lvl2pPr lvl="1" rtl="0">
              <a:spcBef>
                <a:spcPts val="0"/>
              </a:spcBef>
              <a:spcAft>
                <a:spcPts val="0"/>
              </a:spcAft>
              <a:buNone/>
              <a:defRPr sz="1400">
                <a:solidFill>
                  <a:srgbClr val="314256"/>
                </a:solidFill>
                <a:latin typeface="Montserrat Light"/>
                <a:ea typeface="Montserrat Light"/>
                <a:cs typeface="Montserrat Light"/>
                <a:sym typeface="Montserrat Light"/>
              </a:defRPr>
            </a:lvl2pPr>
            <a:lvl3pPr lvl="2" rtl="0">
              <a:spcBef>
                <a:spcPts val="0"/>
              </a:spcBef>
              <a:spcAft>
                <a:spcPts val="0"/>
              </a:spcAft>
              <a:buNone/>
              <a:defRPr sz="1400">
                <a:solidFill>
                  <a:srgbClr val="314256"/>
                </a:solidFill>
                <a:latin typeface="Montserrat Light"/>
                <a:ea typeface="Montserrat Light"/>
                <a:cs typeface="Montserrat Light"/>
                <a:sym typeface="Montserrat Light"/>
              </a:defRPr>
            </a:lvl3pPr>
            <a:lvl4pPr lvl="3" rtl="0">
              <a:spcBef>
                <a:spcPts val="0"/>
              </a:spcBef>
              <a:spcAft>
                <a:spcPts val="0"/>
              </a:spcAft>
              <a:buNone/>
              <a:defRPr sz="1400">
                <a:solidFill>
                  <a:srgbClr val="314256"/>
                </a:solidFill>
                <a:latin typeface="Montserrat Light"/>
                <a:ea typeface="Montserrat Light"/>
                <a:cs typeface="Montserrat Light"/>
                <a:sym typeface="Montserrat Light"/>
              </a:defRPr>
            </a:lvl4pPr>
            <a:lvl5pPr lvl="4" rtl="0">
              <a:spcBef>
                <a:spcPts val="0"/>
              </a:spcBef>
              <a:spcAft>
                <a:spcPts val="0"/>
              </a:spcAft>
              <a:buNone/>
              <a:defRPr sz="1400">
                <a:solidFill>
                  <a:srgbClr val="314256"/>
                </a:solidFill>
                <a:latin typeface="Montserrat Light"/>
                <a:ea typeface="Montserrat Light"/>
                <a:cs typeface="Montserrat Light"/>
                <a:sym typeface="Montserrat Light"/>
              </a:defRPr>
            </a:lvl5pPr>
            <a:lvl6pPr lvl="5" rtl="0">
              <a:spcBef>
                <a:spcPts val="0"/>
              </a:spcBef>
              <a:spcAft>
                <a:spcPts val="0"/>
              </a:spcAft>
              <a:buNone/>
              <a:defRPr sz="1400">
                <a:solidFill>
                  <a:srgbClr val="314256"/>
                </a:solidFill>
                <a:latin typeface="Montserrat Light"/>
                <a:ea typeface="Montserrat Light"/>
                <a:cs typeface="Montserrat Light"/>
                <a:sym typeface="Montserrat Light"/>
              </a:defRPr>
            </a:lvl6pPr>
            <a:lvl7pPr lvl="6" rtl="0">
              <a:spcBef>
                <a:spcPts val="0"/>
              </a:spcBef>
              <a:spcAft>
                <a:spcPts val="0"/>
              </a:spcAft>
              <a:buNone/>
              <a:defRPr sz="1400">
                <a:solidFill>
                  <a:srgbClr val="314256"/>
                </a:solidFill>
                <a:latin typeface="Montserrat Light"/>
                <a:ea typeface="Montserrat Light"/>
                <a:cs typeface="Montserrat Light"/>
                <a:sym typeface="Montserrat Light"/>
              </a:defRPr>
            </a:lvl7pPr>
            <a:lvl8pPr lvl="7" rtl="0">
              <a:spcBef>
                <a:spcPts val="0"/>
              </a:spcBef>
              <a:spcAft>
                <a:spcPts val="0"/>
              </a:spcAft>
              <a:buNone/>
              <a:defRPr sz="1400">
                <a:solidFill>
                  <a:srgbClr val="314256"/>
                </a:solidFill>
                <a:latin typeface="Montserrat Light"/>
                <a:ea typeface="Montserrat Light"/>
                <a:cs typeface="Montserrat Light"/>
                <a:sym typeface="Montserrat Light"/>
              </a:defRPr>
            </a:lvl8pPr>
            <a:lvl9pPr lvl="8" rtl="0">
              <a:spcBef>
                <a:spcPts val="0"/>
              </a:spcBef>
              <a:spcAft>
                <a:spcPts val="0"/>
              </a:spcAft>
              <a:buNone/>
              <a:defRPr sz="1400">
                <a:solidFill>
                  <a:srgbClr val="314256"/>
                </a:solidFill>
                <a:latin typeface="Montserrat Light"/>
                <a:ea typeface="Montserrat Light"/>
                <a:cs typeface="Montserrat Light"/>
                <a:sym typeface="Montserrat Light"/>
              </a:defRPr>
            </a:lvl9pPr>
          </a:lstStyle>
          <a:p/>
        </p:txBody>
      </p:sp>
      <p:sp>
        <p:nvSpPr>
          <p:cNvPr id="106" name="Google Shape;106;p11"/>
          <p:cNvSpPr txBox="1"/>
          <p:nvPr>
            <p:ph idx="2" type="subTitle"/>
          </p:nvPr>
        </p:nvSpPr>
        <p:spPr>
          <a:xfrm>
            <a:off x="1439125" y="1710508"/>
            <a:ext cx="1890300" cy="1289100"/>
          </a:xfrm>
          <a:prstGeom prst="rect">
            <a:avLst/>
          </a:prstGeom>
        </p:spPr>
        <p:txBody>
          <a:bodyPr anchorCtr="0" anchor="b" bIns="91425" lIns="91425" spcFirstLastPara="1" rIns="91425" wrap="square" tIns="91425">
            <a:noAutofit/>
          </a:bodyPr>
          <a:lstStyle>
            <a:lvl1pPr lvl="0">
              <a:spcBef>
                <a:spcPts val="0"/>
              </a:spcBef>
              <a:spcAft>
                <a:spcPts val="0"/>
              </a:spcAft>
              <a:buNone/>
              <a:defRPr sz="1400">
                <a:solidFill>
                  <a:srgbClr val="314256"/>
                </a:solidFill>
                <a:latin typeface="Montserrat Light"/>
                <a:ea typeface="Montserrat Light"/>
                <a:cs typeface="Montserrat Light"/>
                <a:sym typeface="Montserrat Light"/>
              </a:defRPr>
            </a:lvl1pPr>
            <a:lvl2pPr lvl="1">
              <a:spcBef>
                <a:spcPts val="0"/>
              </a:spcBef>
              <a:spcAft>
                <a:spcPts val="0"/>
              </a:spcAft>
              <a:buNone/>
              <a:defRPr sz="1400">
                <a:solidFill>
                  <a:srgbClr val="314256"/>
                </a:solidFill>
                <a:latin typeface="Montserrat Light"/>
                <a:ea typeface="Montserrat Light"/>
                <a:cs typeface="Montserrat Light"/>
                <a:sym typeface="Montserrat Light"/>
              </a:defRPr>
            </a:lvl2pPr>
            <a:lvl3pPr lvl="2">
              <a:spcBef>
                <a:spcPts val="0"/>
              </a:spcBef>
              <a:spcAft>
                <a:spcPts val="0"/>
              </a:spcAft>
              <a:buNone/>
              <a:defRPr sz="1400">
                <a:solidFill>
                  <a:srgbClr val="314256"/>
                </a:solidFill>
                <a:latin typeface="Montserrat Light"/>
                <a:ea typeface="Montserrat Light"/>
                <a:cs typeface="Montserrat Light"/>
                <a:sym typeface="Montserrat Light"/>
              </a:defRPr>
            </a:lvl3pPr>
            <a:lvl4pPr lvl="3">
              <a:spcBef>
                <a:spcPts val="0"/>
              </a:spcBef>
              <a:spcAft>
                <a:spcPts val="0"/>
              </a:spcAft>
              <a:buNone/>
              <a:defRPr sz="1400">
                <a:solidFill>
                  <a:srgbClr val="314256"/>
                </a:solidFill>
                <a:latin typeface="Montserrat Light"/>
                <a:ea typeface="Montserrat Light"/>
                <a:cs typeface="Montserrat Light"/>
                <a:sym typeface="Montserrat Light"/>
              </a:defRPr>
            </a:lvl4pPr>
            <a:lvl5pPr lvl="4">
              <a:spcBef>
                <a:spcPts val="0"/>
              </a:spcBef>
              <a:spcAft>
                <a:spcPts val="0"/>
              </a:spcAft>
              <a:buNone/>
              <a:defRPr sz="1400">
                <a:solidFill>
                  <a:srgbClr val="314256"/>
                </a:solidFill>
                <a:latin typeface="Montserrat Light"/>
                <a:ea typeface="Montserrat Light"/>
                <a:cs typeface="Montserrat Light"/>
                <a:sym typeface="Montserrat Light"/>
              </a:defRPr>
            </a:lvl5pPr>
            <a:lvl6pPr lvl="5">
              <a:spcBef>
                <a:spcPts val="0"/>
              </a:spcBef>
              <a:spcAft>
                <a:spcPts val="0"/>
              </a:spcAft>
              <a:buNone/>
              <a:defRPr sz="1400">
                <a:solidFill>
                  <a:srgbClr val="314256"/>
                </a:solidFill>
                <a:latin typeface="Montserrat Light"/>
                <a:ea typeface="Montserrat Light"/>
                <a:cs typeface="Montserrat Light"/>
                <a:sym typeface="Montserrat Light"/>
              </a:defRPr>
            </a:lvl6pPr>
            <a:lvl7pPr lvl="6">
              <a:spcBef>
                <a:spcPts val="0"/>
              </a:spcBef>
              <a:spcAft>
                <a:spcPts val="0"/>
              </a:spcAft>
              <a:buNone/>
              <a:defRPr sz="1400">
                <a:solidFill>
                  <a:srgbClr val="314256"/>
                </a:solidFill>
                <a:latin typeface="Montserrat Light"/>
                <a:ea typeface="Montserrat Light"/>
                <a:cs typeface="Montserrat Light"/>
                <a:sym typeface="Montserrat Light"/>
              </a:defRPr>
            </a:lvl7pPr>
            <a:lvl8pPr lvl="7">
              <a:spcBef>
                <a:spcPts val="0"/>
              </a:spcBef>
              <a:spcAft>
                <a:spcPts val="0"/>
              </a:spcAft>
              <a:buNone/>
              <a:defRPr sz="1400">
                <a:solidFill>
                  <a:srgbClr val="314256"/>
                </a:solidFill>
                <a:latin typeface="Montserrat Light"/>
                <a:ea typeface="Montserrat Light"/>
                <a:cs typeface="Montserrat Light"/>
                <a:sym typeface="Montserrat Light"/>
              </a:defRPr>
            </a:lvl8pPr>
            <a:lvl9pPr lvl="8">
              <a:spcBef>
                <a:spcPts val="0"/>
              </a:spcBef>
              <a:spcAft>
                <a:spcPts val="0"/>
              </a:spcAft>
              <a:buNone/>
              <a:defRPr sz="1400">
                <a:solidFill>
                  <a:srgbClr val="314256"/>
                </a:solidFill>
                <a:latin typeface="Montserrat Light"/>
                <a:ea typeface="Montserrat Light"/>
                <a:cs typeface="Montserrat Light"/>
                <a:sym typeface="Montserrat Light"/>
              </a:defRPr>
            </a:lvl9pPr>
          </a:lstStyle>
          <a:p/>
        </p:txBody>
      </p:sp>
      <p:sp>
        <p:nvSpPr>
          <p:cNvPr id="107" name="Google Shape;107;p11"/>
          <p:cNvSpPr txBox="1"/>
          <p:nvPr>
            <p:ph type="title"/>
          </p:nvPr>
        </p:nvSpPr>
        <p:spPr>
          <a:xfrm>
            <a:off x="1439125" y="1283400"/>
            <a:ext cx="7866000" cy="733200"/>
          </a:xfrm>
          <a:prstGeom prst="rect">
            <a:avLst/>
          </a:prstGeom>
        </p:spPr>
        <p:txBody>
          <a:bodyPr anchorCtr="0" anchor="b" bIns="91425" lIns="91425" spcFirstLastPara="1" rIns="91425" wrap="square" tIns="91425">
            <a:noAutofit/>
          </a:bodyPr>
          <a:lstStyle>
            <a:lvl1pPr lvl="0">
              <a:spcBef>
                <a:spcPts val="0"/>
              </a:spcBef>
              <a:spcAft>
                <a:spcPts val="0"/>
              </a:spcAft>
              <a:buSzPts val="3600"/>
              <a:buFont typeface="Montserrat ExtraLight"/>
              <a:buNone/>
              <a:defRPr b="0" sz="3600">
                <a:latin typeface="Montserrat ExtraLight"/>
                <a:ea typeface="Montserrat ExtraLight"/>
                <a:cs typeface="Montserrat ExtraLight"/>
                <a:sym typeface="Montserrat ExtraLight"/>
              </a:defRPr>
            </a:lvl1pPr>
            <a:lvl2pPr lvl="1">
              <a:spcBef>
                <a:spcPts val="0"/>
              </a:spcBef>
              <a:spcAft>
                <a:spcPts val="0"/>
              </a:spcAft>
              <a:buClr>
                <a:srgbClr val="EFD67E"/>
              </a:buClr>
              <a:buSzPts val="3600"/>
              <a:buFont typeface="Montserrat ExtraLight"/>
              <a:buNone/>
              <a:defRPr b="0" sz="3600">
                <a:solidFill>
                  <a:srgbClr val="EFD67E"/>
                </a:solidFill>
                <a:latin typeface="Montserrat ExtraLight"/>
                <a:ea typeface="Montserrat ExtraLight"/>
                <a:cs typeface="Montserrat ExtraLight"/>
                <a:sym typeface="Montserrat ExtraLight"/>
              </a:defRPr>
            </a:lvl2pPr>
            <a:lvl3pPr lvl="2">
              <a:spcBef>
                <a:spcPts val="0"/>
              </a:spcBef>
              <a:spcAft>
                <a:spcPts val="0"/>
              </a:spcAft>
              <a:buClr>
                <a:srgbClr val="EFD67E"/>
              </a:buClr>
              <a:buSzPts val="3600"/>
              <a:buFont typeface="Montserrat ExtraLight"/>
              <a:buNone/>
              <a:defRPr b="0" sz="3600">
                <a:solidFill>
                  <a:srgbClr val="EFD67E"/>
                </a:solidFill>
                <a:latin typeface="Montserrat ExtraLight"/>
                <a:ea typeface="Montserrat ExtraLight"/>
                <a:cs typeface="Montserrat ExtraLight"/>
                <a:sym typeface="Montserrat ExtraLight"/>
              </a:defRPr>
            </a:lvl3pPr>
            <a:lvl4pPr lvl="3">
              <a:spcBef>
                <a:spcPts val="0"/>
              </a:spcBef>
              <a:spcAft>
                <a:spcPts val="0"/>
              </a:spcAft>
              <a:buClr>
                <a:srgbClr val="EFD67E"/>
              </a:buClr>
              <a:buSzPts val="3600"/>
              <a:buFont typeface="Montserrat ExtraLight"/>
              <a:buNone/>
              <a:defRPr b="0" sz="3600">
                <a:solidFill>
                  <a:srgbClr val="EFD67E"/>
                </a:solidFill>
                <a:latin typeface="Montserrat ExtraLight"/>
                <a:ea typeface="Montserrat ExtraLight"/>
                <a:cs typeface="Montserrat ExtraLight"/>
                <a:sym typeface="Montserrat ExtraLight"/>
              </a:defRPr>
            </a:lvl4pPr>
            <a:lvl5pPr lvl="4">
              <a:spcBef>
                <a:spcPts val="0"/>
              </a:spcBef>
              <a:spcAft>
                <a:spcPts val="0"/>
              </a:spcAft>
              <a:buClr>
                <a:srgbClr val="EFD67E"/>
              </a:buClr>
              <a:buSzPts val="3600"/>
              <a:buFont typeface="Montserrat ExtraLight"/>
              <a:buNone/>
              <a:defRPr b="0" sz="3600">
                <a:solidFill>
                  <a:srgbClr val="EFD67E"/>
                </a:solidFill>
                <a:latin typeface="Montserrat ExtraLight"/>
                <a:ea typeface="Montserrat ExtraLight"/>
                <a:cs typeface="Montserrat ExtraLight"/>
                <a:sym typeface="Montserrat ExtraLight"/>
              </a:defRPr>
            </a:lvl5pPr>
            <a:lvl6pPr lvl="5">
              <a:spcBef>
                <a:spcPts val="0"/>
              </a:spcBef>
              <a:spcAft>
                <a:spcPts val="0"/>
              </a:spcAft>
              <a:buClr>
                <a:srgbClr val="EFD67E"/>
              </a:buClr>
              <a:buSzPts val="3600"/>
              <a:buFont typeface="Montserrat ExtraLight"/>
              <a:buNone/>
              <a:defRPr b="0" sz="3600">
                <a:solidFill>
                  <a:srgbClr val="EFD67E"/>
                </a:solidFill>
                <a:latin typeface="Montserrat ExtraLight"/>
                <a:ea typeface="Montserrat ExtraLight"/>
                <a:cs typeface="Montserrat ExtraLight"/>
                <a:sym typeface="Montserrat ExtraLight"/>
              </a:defRPr>
            </a:lvl6pPr>
            <a:lvl7pPr lvl="6">
              <a:spcBef>
                <a:spcPts val="0"/>
              </a:spcBef>
              <a:spcAft>
                <a:spcPts val="0"/>
              </a:spcAft>
              <a:buClr>
                <a:srgbClr val="EFD67E"/>
              </a:buClr>
              <a:buSzPts val="3600"/>
              <a:buFont typeface="Montserrat ExtraLight"/>
              <a:buNone/>
              <a:defRPr b="0" sz="3600">
                <a:solidFill>
                  <a:srgbClr val="EFD67E"/>
                </a:solidFill>
                <a:latin typeface="Montserrat ExtraLight"/>
                <a:ea typeface="Montserrat ExtraLight"/>
                <a:cs typeface="Montserrat ExtraLight"/>
                <a:sym typeface="Montserrat ExtraLight"/>
              </a:defRPr>
            </a:lvl7pPr>
            <a:lvl8pPr lvl="7">
              <a:spcBef>
                <a:spcPts val="0"/>
              </a:spcBef>
              <a:spcAft>
                <a:spcPts val="0"/>
              </a:spcAft>
              <a:buClr>
                <a:srgbClr val="EFD67E"/>
              </a:buClr>
              <a:buSzPts val="3600"/>
              <a:buFont typeface="Montserrat ExtraLight"/>
              <a:buNone/>
              <a:defRPr b="0" sz="3600">
                <a:solidFill>
                  <a:srgbClr val="EFD67E"/>
                </a:solidFill>
                <a:latin typeface="Montserrat ExtraLight"/>
                <a:ea typeface="Montserrat ExtraLight"/>
                <a:cs typeface="Montserrat ExtraLight"/>
                <a:sym typeface="Montserrat ExtraLight"/>
              </a:defRPr>
            </a:lvl8pPr>
            <a:lvl9pPr lvl="8">
              <a:spcBef>
                <a:spcPts val="0"/>
              </a:spcBef>
              <a:spcAft>
                <a:spcPts val="0"/>
              </a:spcAft>
              <a:buClr>
                <a:srgbClr val="EFD67E"/>
              </a:buClr>
              <a:buSzPts val="3600"/>
              <a:buFont typeface="Montserrat ExtraLight"/>
              <a:buNone/>
              <a:defRPr b="0" sz="3600">
                <a:solidFill>
                  <a:srgbClr val="EFD67E"/>
                </a:solidFill>
                <a:latin typeface="Montserrat ExtraLight"/>
                <a:ea typeface="Montserrat ExtraLight"/>
                <a:cs typeface="Montserrat ExtraLight"/>
                <a:sym typeface="Montserrat ExtraLight"/>
              </a:defRPr>
            </a:lvl9pPr>
          </a:lstStyle>
          <a:p/>
        </p:txBody>
      </p:sp>
      <p:sp>
        <p:nvSpPr>
          <p:cNvPr id="108" name="Google Shape;108;p11"/>
          <p:cNvSpPr txBox="1"/>
          <p:nvPr>
            <p:ph idx="3" type="subTitle"/>
          </p:nvPr>
        </p:nvSpPr>
        <p:spPr>
          <a:xfrm>
            <a:off x="6414675" y="1768400"/>
            <a:ext cx="1890300" cy="1231200"/>
          </a:xfrm>
          <a:prstGeom prst="rect">
            <a:avLst/>
          </a:prstGeom>
        </p:spPr>
        <p:txBody>
          <a:bodyPr anchorCtr="0" anchor="b" bIns="91425" lIns="91425" spcFirstLastPara="1" rIns="91425" wrap="square" tIns="91425">
            <a:noAutofit/>
          </a:bodyPr>
          <a:lstStyle>
            <a:lvl1pPr lvl="0" rtl="0">
              <a:spcBef>
                <a:spcPts val="0"/>
              </a:spcBef>
              <a:spcAft>
                <a:spcPts val="0"/>
              </a:spcAft>
              <a:buNone/>
              <a:defRPr sz="1400">
                <a:solidFill>
                  <a:srgbClr val="314256"/>
                </a:solidFill>
                <a:latin typeface="Montserrat Light"/>
                <a:ea typeface="Montserrat Light"/>
                <a:cs typeface="Montserrat Light"/>
                <a:sym typeface="Montserrat Light"/>
              </a:defRPr>
            </a:lvl1pPr>
            <a:lvl2pPr lvl="1" rtl="0">
              <a:spcBef>
                <a:spcPts val="0"/>
              </a:spcBef>
              <a:spcAft>
                <a:spcPts val="0"/>
              </a:spcAft>
              <a:buNone/>
              <a:defRPr sz="1400">
                <a:solidFill>
                  <a:srgbClr val="314256"/>
                </a:solidFill>
                <a:latin typeface="Montserrat Light"/>
                <a:ea typeface="Montserrat Light"/>
                <a:cs typeface="Montserrat Light"/>
                <a:sym typeface="Montserrat Light"/>
              </a:defRPr>
            </a:lvl2pPr>
            <a:lvl3pPr lvl="2" rtl="0">
              <a:spcBef>
                <a:spcPts val="0"/>
              </a:spcBef>
              <a:spcAft>
                <a:spcPts val="0"/>
              </a:spcAft>
              <a:buNone/>
              <a:defRPr sz="1400">
                <a:solidFill>
                  <a:srgbClr val="314256"/>
                </a:solidFill>
                <a:latin typeface="Montserrat Light"/>
                <a:ea typeface="Montserrat Light"/>
                <a:cs typeface="Montserrat Light"/>
                <a:sym typeface="Montserrat Light"/>
              </a:defRPr>
            </a:lvl3pPr>
            <a:lvl4pPr lvl="3" rtl="0">
              <a:spcBef>
                <a:spcPts val="0"/>
              </a:spcBef>
              <a:spcAft>
                <a:spcPts val="0"/>
              </a:spcAft>
              <a:buNone/>
              <a:defRPr sz="1400">
                <a:solidFill>
                  <a:srgbClr val="314256"/>
                </a:solidFill>
                <a:latin typeface="Montserrat Light"/>
                <a:ea typeface="Montserrat Light"/>
                <a:cs typeface="Montserrat Light"/>
                <a:sym typeface="Montserrat Light"/>
              </a:defRPr>
            </a:lvl4pPr>
            <a:lvl5pPr lvl="4" rtl="0">
              <a:spcBef>
                <a:spcPts val="0"/>
              </a:spcBef>
              <a:spcAft>
                <a:spcPts val="0"/>
              </a:spcAft>
              <a:buNone/>
              <a:defRPr sz="1400">
                <a:solidFill>
                  <a:srgbClr val="314256"/>
                </a:solidFill>
                <a:latin typeface="Montserrat Light"/>
                <a:ea typeface="Montserrat Light"/>
                <a:cs typeface="Montserrat Light"/>
                <a:sym typeface="Montserrat Light"/>
              </a:defRPr>
            </a:lvl5pPr>
            <a:lvl6pPr lvl="5" rtl="0">
              <a:spcBef>
                <a:spcPts val="0"/>
              </a:spcBef>
              <a:spcAft>
                <a:spcPts val="0"/>
              </a:spcAft>
              <a:buNone/>
              <a:defRPr sz="1400">
                <a:solidFill>
                  <a:srgbClr val="314256"/>
                </a:solidFill>
                <a:latin typeface="Montserrat Light"/>
                <a:ea typeface="Montserrat Light"/>
                <a:cs typeface="Montserrat Light"/>
                <a:sym typeface="Montserrat Light"/>
              </a:defRPr>
            </a:lvl6pPr>
            <a:lvl7pPr lvl="6" rtl="0">
              <a:spcBef>
                <a:spcPts val="0"/>
              </a:spcBef>
              <a:spcAft>
                <a:spcPts val="0"/>
              </a:spcAft>
              <a:buNone/>
              <a:defRPr sz="1400">
                <a:solidFill>
                  <a:srgbClr val="314256"/>
                </a:solidFill>
                <a:latin typeface="Montserrat Light"/>
                <a:ea typeface="Montserrat Light"/>
                <a:cs typeface="Montserrat Light"/>
                <a:sym typeface="Montserrat Light"/>
              </a:defRPr>
            </a:lvl7pPr>
            <a:lvl8pPr lvl="7" rtl="0">
              <a:spcBef>
                <a:spcPts val="0"/>
              </a:spcBef>
              <a:spcAft>
                <a:spcPts val="0"/>
              </a:spcAft>
              <a:buNone/>
              <a:defRPr sz="1400">
                <a:solidFill>
                  <a:srgbClr val="314256"/>
                </a:solidFill>
                <a:latin typeface="Montserrat Light"/>
                <a:ea typeface="Montserrat Light"/>
                <a:cs typeface="Montserrat Light"/>
                <a:sym typeface="Montserrat Light"/>
              </a:defRPr>
            </a:lvl8pPr>
            <a:lvl9pPr lvl="8" rtl="0">
              <a:spcBef>
                <a:spcPts val="0"/>
              </a:spcBef>
              <a:spcAft>
                <a:spcPts val="0"/>
              </a:spcAft>
              <a:buNone/>
              <a:defRPr sz="1400">
                <a:solidFill>
                  <a:srgbClr val="314256"/>
                </a:solidFill>
                <a:latin typeface="Montserrat Light"/>
                <a:ea typeface="Montserrat Light"/>
                <a:cs typeface="Montserrat Light"/>
                <a:sym typeface="Montserrat Light"/>
              </a:defRPr>
            </a:lvl9pPr>
          </a:lstStyle>
          <a:p/>
        </p:txBody>
      </p:sp>
      <p:sp>
        <p:nvSpPr>
          <p:cNvPr id="109" name="Google Shape;109;p11"/>
          <p:cNvSpPr txBox="1"/>
          <p:nvPr>
            <p:ph idx="4" type="subTitle"/>
          </p:nvPr>
        </p:nvSpPr>
        <p:spPr>
          <a:xfrm>
            <a:off x="1439125" y="2949725"/>
            <a:ext cx="1890300" cy="1038300"/>
          </a:xfrm>
          <a:prstGeom prst="rect">
            <a:avLst/>
          </a:prstGeom>
        </p:spPr>
        <p:txBody>
          <a:bodyPr anchorCtr="0" anchor="t" bIns="91425" lIns="91425" spcFirstLastPara="1" rIns="91425" wrap="square" tIns="91425">
            <a:noAutofit/>
          </a:bodyPr>
          <a:lstStyle>
            <a:lvl1pPr lvl="0" rtl="0">
              <a:spcBef>
                <a:spcPts val="0"/>
              </a:spcBef>
              <a:spcAft>
                <a:spcPts val="0"/>
              </a:spcAft>
              <a:buNone/>
              <a:defRPr i="1" sz="1200">
                <a:solidFill>
                  <a:srgbClr val="FFFFFF"/>
                </a:solidFill>
              </a:defRPr>
            </a:lvl1pPr>
            <a:lvl2pPr lvl="1" rtl="0">
              <a:spcBef>
                <a:spcPts val="0"/>
              </a:spcBef>
              <a:spcAft>
                <a:spcPts val="0"/>
              </a:spcAft>
              <a:buNone/>
              <a:defRPr b="1" i="1" sz="1200">
                <a:solidFill>
                  <a:srgbClr val="FFFFFF"/>
                </a:solidFill>
                <a:latin typeface="Montserrat"/>
                <a:ea typeface="Montserrat"/>
                <a:cs typeface="Montserrat"/>
                <a:sym typeface="Montserrat"/>
              </a:defRPr>
            </a:lvl2pPr>
            <a:lvl3pPr lvl="2" rtl="0">
              <a:spcBef>
                <a:spcPts val="0"/>
              </a:spcBef>
              <a:spcAft>
                <a:spcPts val="0"/>
              </a:spcAft>
              <a:buNone/>
              <a:defRPr b="1" i="1" sz="1200">
                <a:solidFill>
                  <a:srgbClr val="FFFFFF"/>
                </a:solidFill>
                <a:latin typeface="Montserrat"/>
                <a:ea typeface="Montserrat"/>
                <a:cs typeface="Montserrat"/>
                <a:sym typeface="Montserrat"/>
              </a:defRPr>
            </a:lvl3pPr>
            <a:lvl4pPr lvl="3" rtl="0">
              <a:spcBef>
                <a:spcPts val="0"/>
              </a:spcBef>
              <a:spcAft>
                <a:spcPts val="0"/>
              </a:spcAft>
              <a:buNone/>
              <a:defRPr b="1" i="1" sz="1200">
                <a:solidFill>
                  <a:srgbClr val="FFFFFF"/>
                </a:solidFill>
                <a:latin typeface="Montserrat"/>
                <a:ea typeface="Montserrat"/>
                <a:cs typeface="Montserrat"/>
                <a:sym typeface="Montserrat"/>
              </a:defRPr>
            </a:lvl4pPr>
            <a:lvl5pPr lvl="4" rtl="0">
              <a:spcBef>
                <a:spcPts val="0"/>
              </a:spcBef>
              <a:spcAft>
                <a:spcPts val="0"/>
              </a:spcAft>
              <a:buNone/>
              <a:defRPr b="1" i="1" sz="1200">
                <a:solidFill>
                  <a:srgbClr val="FFFFFF"/>
                </a:solidFill>
                <a:latin typeface="Montserrat"/>
                <a:ea typeface="Montserrat"/>
                <a:cs typeface="Montserrat"/>
                <a:sym typeface="Montserrat"/>
              </a:defRPr>
            </a:lvl5pPr>
            <a:lvl6pPr lvl="5" rtl="0">
              <a:spcBef>
                <a:spcPts val="0"/>
              </a:spcBef>
              <a:spcAft>
                <a:spcPts val="0"/>
              </a:spcAft>
              <a:buNone/>
              <a:defRPr b="1" i="1" sz="1200">
                <a:solidFill>
                  <a:srgbClr val="FFFFFF"/>
                </a:solidFill>
                <a:latin typeface="Montserrat"/>
                <a:ea typeface="Montserrat"/>
                <a:cs typeface="Montserrat"/>
                <a:sym typeface="Montserrat"/>
              </a:defRPr>
            </a:lvl6pPr>
            <a:lvl7pPr lvl="6" rtl="0">
              <a:spcBef>
                <a:spcPts val="0"/>
              </a:spcBef>
              <a:spcAft>
                <a:spcPts val="0"/>
              </a:spcAft>
              <a:buNone/>
              <a:defRPr b="1" i="1" sz="1200">
                <a:solidFill>
                  <a:srgbClr val="FFFFFF"/>
                </a:solidFill>
                <a:latin typeface="Montserrat"/>
                <a:ea typeface="Montserrat"/>
                <a:cs typeface="Montserrat"/>
                <a:sym typeface="Montserrat"/>
              </a:defRPr>
            </a:lvl7pPr>
            <a:lvl8pPr lvl="7" rtl="0">
              <a:spcBef>
                <a:spcPts val="0"/>
              </a:spcBef>
              <a:spcAft>
                <a:spcPts val="0"/>
              </a:spcAft>
              <a:buNone/>
              <a:defRPr b="1" i="1" sz="1200">
                <a:solidFill>
                  <a:srgbClr val="FFFFFF"/>
                </a:solidFill>
                <a:latin typeface="Montserrat"/>
                <a:ea typeface="Montserrat"/>
                <a:cs typeface="Montserrat"/>
                <a:sym typeface="Montserrat"/>
              </a:defRPr>
            </a:lvl8pPr>
            <a:lvl9pPr lvl="8" rtl="0">
              <a:spcBef>
                <a:spcPts val="0"/>
              </a:spcBef>
              <a:spcAft>
                <a:spcPts val="0"/>
              </a:spcAft>
              <a:buNone/>
              <a:defRPr b="1" i="1" sz="1200">
                <a:solidFill>
                  <a:srgbClr val="FFFFFF"/>
                </a:solidFill>
                <a:latin typeface="Montserrat"/>
                <a:ea typeface="Montserrat"/>
                <a:cs typeface="Montserrat"/>
                <a:sym typeface="Montserrat"/>
              </a:defRPr>
            </a:lvl9pPr>
          </a:lstStyle>
          <a:p/>
        </p:txBody>
      </p:sp>
      <p:sp>
        <p:nvSpPr>
          <p:cNvPr id="110" name="Google Shape;110;p11"/>
          <p:cNvSpPr txBox="1"/>
          <p:nvPr>
            <p:ph idx="5" type="subTitle"/>
          </p:nvPr>
        </p:nvSpPr>
        <p:spPr>
          <a:xfrm>
            <a:off x="3926900" y="2949725"/>
            <a:ext cx="1890300" cy="1038300"/>
          </a:xfrm>
          <a:prstGeom prst="rect">
            <a:avLst/>
          </a:prstGeom>
        </p:spPr>
        <p:txBody>
          <a:bodyPr anchorCtr="0" anchor="t" bIns="91425" lIns="91425" spcFirstLastPara="1" rIns="91425" wrap="square" tIns="91425">
            <a:noAutofit/>
          </a:bodyPr>
          <a:lstStyle>
            <a:lvl1pPr lvl="0" rtl="0">
              <a:spcBef>
                <a:spcPts val="0"/>
              </a:spcBef>
              <a:spcAft>
                <a:spcPts val="0"/>
              </a:spcAft>
              <a:buNone/>
              <a:defRPr i="1" sz="1200">
                <a:solidFill>
                  <a:srgbClr val="FFFFFF"/>
                </a:solidFill>
              </a:defRPr>
            </a:lvl1pPr>
            <a:lvl2pPr lvl="1" rtl="0">
              <a:spcBef>
                <a:spcPts val="0"/>
              </a:spcBef>
              <a:spcAft>
                <a:spcPts val="0"/>
              </a:spcAft>
              <a:buNone/>
              <a:defRPr b="1" i="1" sz="1200">
                <a:solidFill>
                  <a:srgbClr val="FFFFFF"/>
                </a:solidFill>
                <a:latin typeface="Montserrat"/>
                <a:ea typeface="Montserrat"/>
                <a:cs typeface="Montserrat"/>
                <a:sym typeface="Montserrat"/>
              </a:defRPr>
            </a:lvl2pPr>
            <a:lvl3pPr lvl="2" rtl="0">
              <a:spcBef>
                <a:spcPts val="0"/>
              </a:spcBef>
              <a:spcAft>
                <a:spcPts val="0"/>
              </a:spcAft>
              <a:buNone/>
              <a:defRPr b="1" i="1" sz="1200">
                <a:solidFill>
                  <a:srgbClr val="FFFFFF"/>
                </a:solidFill>
                <a:latin typeface="Montserrat"/>
                <a:ea typeface="Montserrat"/>
                <a:cs typeface="Montserrat"/>
                <a:sym typeface="Montserrat"/>
              </a:defRPr>
            </a:lvl3pPr>
            <a:lvl4pPr lvl="3" rtl="0">
              <a:spcBef>
                <a:spcPts val="0"/>
              </a:spcBef>
              <a:spcAft>
                <a:spcPts val="0"/>
              </a:spcAft>
              <a:buNone/>
              <a:defRPr b="1" i="1" sz="1200">
                <a:solidFill>
                  <a:srgbClr val="FFFFFF"/>
                </a:solidFill>
                <a:latin typeface="Montserrat"/>
                <a:ea typeface="Montserrat"/>
                <a:cs typeface="Montserrat"/>
                <a:sym typeface="Montserrat"/>
              </a:defRPr>
            </a:lvl4pPr>
            <a:lvl5pPr lvl="4" rtl="0">
              <a:spcBef>
                <a:spcPts val="0"/>
              </a:spcBef>
              <a:spcAft>
                <a:spcPts val="0"/>
              </a:spcAft>
              <a:buNone/>
              <a:defRPr b="1" i="1" sz="1200">
                <a:solidFill>
                  <a:srgbClr val="FFFFFF"/>
                </a:solidFill>
                <a:latin typeface="Montserrat"/>
                <a:ea typeface="Montserrat"/>
                <a:cs typeface="Montserrat"/>
                <a:sym typeface="Montserrat"/>
              </a:defRPr>
            </a:lvl5pPr>
            <a:lvl6pPr lvl="5" rtl="0">
              <a:spcBef>
                <a:spcPts val="0"/>
              </a:spcBef>
              <a:spcAft>
                <a:spcPts val="0"/>
              </a:spcAft>
              <a:buNone/>
              <a:defRPr b="1" i="1" sz="1200">
                <a:solidFill>
                  <a:srgbClr val="FFFFFF"/>
                </a:solidFill>
                <a:latin typeface="Montserrat"/>
                <a:ea typeface="Montserrat"/>
                <a:cs typeface="Montserrat"/>
                <a:sym typeface="Montserrat"/>
              </a:defRPr>
            </a:lvl6pPr>
            <a:lvl7pPr lvl="6" rtl="0">
              <a:spcBef>
                <a:spcPts val="0"/>
              </a:spcBef>
              <a:spcAft>
                <a:spcPts val="0"/>
              </a:spcAft>
              <a:buNone/>
              <a:defRPr b="1" i="1" sz="1200">
                <a:solidFill>
                  <a:srgbClr val="FFFFFF"/>
                </a:solidFill>
                <a:latin typeface="Montserrat"/>
                <a:ea typeface="Montserrat"/>
                <a:cs typeface="Montserrat"/>
                <a:sym typeface="Montserrat"/>
              </a:defRPr>
            </a:lvl7pPr>
            <a:lvl8pPr lvl="7" rtl="0">
              <a:spcBef>
                <a:spcPts val="0"/>
              </a:spcBef>
              <a:spcAft>
                <a:spcPts val="0"/>
              </a:spcAft>
              <a:buNone/>
              <a:defRPr b="1" i="1" sz="1200">
                <a:solidFill>
                  <a:srgbClr val="FFFFFF"/>
                </a:solidFill>
                <a:latin typeface="Montserrat"/>
                <a:ea typeface="Montserrat"/>
                <a:cs typeface="Montserrat"/>
                <a:sym typeface="Montserrat"/>
              </a:defRPr>
            </a:lvl8pPr>
            <a:lvl9pPr lvl="8" rtl="0">
              <a:spcBef>
                <a:spcPts val="0"/>
              </a:spcBef>
              <a:spcAft>
                <a:spcPts val="0"/>
              </a:spcAft>
              <a:buNone/>
              <a:defRPr b="1" i="1" sz="1200">
                <a:solidFill>
                  <a:srgbClr val="FFFFFF"/>
                </a:solidFill>
                <a:latin typeface="Montserrat"/>
                <a:ea typeface="Montserrat"/>
                <a:cs typeface="Montserrat"/>
                <a:sym typeface="Montserrat"/>
              </a:defRPr>
            </a:lvl9pPr>
          </a:lstStyle>
          <a:p/>
        </p:txBody>
      </p:sp>
      <p:sp>
        <p:nvSpPr>
          <p:cNvPr id="111" name="Google Shape;111;p11"/>
          <p:cNvSpPr txBox="1"/>
          <p:nvPr>
            <p:ph idx="6" type="subTitle"/>
          </p:nvPr>
        </p:nvSpPr>
        <p:spPr>
          <a:xfrm>
            <a:off x="6414675" y="2949725"/>
            <a:ext cx="1890300" cy="1038300"/>
          </a:xfrm>
          <a:prstGeom prst="rect">
            <a:avLst/>
          </a:prstGeom>
        </p:spPr>
        <p:txBody>
          <a:bodyPr anchorCtr="0" anchor="t" bIns="91425" lIns="91425" spcFirstLastPara="1" rIns="91425" wrap="square" tIns="91425">
            <a:noAutofit/>
          </a:bodyPr>
          <a:lstStyle>
            <a:lvl1pPr lvl="0" rtl="0">
              <a:spcBef>
                <a:spcPts val="0"/>
              </a:spcBef>
              <a:spcAft>
                <a:spcPts val="0"/>
              </a:spcAft>
              <a:buNone/>
              <a:defRPr i="1" sz="1200">
                <a:solidFill>
                  <a:srgbClr val="FFFFFF"/>
                </a:solidFill>
              </a:defRPr>
            </a:lvl1pPr>
            <a:lvl2pPr lvl="1" rtl="0">
              <a:spcBef>
                <a:spcPts val="0"/>
              </a:spcBef>
              <a:spcAft>
                <a:spcPts val="0"/>
              </a:spcAft>
              <a:buNone/>
              <a:defRPr b="1" i="1" sz="1200">
                <a:solidFill>
                  <a:srgbClr val="FFFFFF"/>
                </a:solidFill>
                <a:latin typeface="Montserrat"/>
                <a:ea typeface="Montserrat"/>
                <a:cs typeface="Montserrat"/>
                <a:sym typeface="Montserrat"/>
              </a:defRPr>
            </a:lvl2pPr>
            <a:lvl3pPr lvl="2" rtl="0">
              <a:spcBef>
                <a:spcPts val="0"/>
              </a:spcBef>
              <a:spcAft>
                <a:spcPts val="0"/>
              </a:spcAft>
              <a:buNone/>
              <a:defRPr b="1" i="1" sz="1200">
                <a:solidFill>
                  <a:srgbClr val="FFFFFF"/>
                </a:solidFill>
                <a:latin typeface="Montserrat"/>
                <a:ea typeface="Montserrat"/>
                <a:cs typeface="Montserrat"/>
                <a:sym typeface="Montserrat"/>
              </a:defRPr>
            </a:lvl3pPr>
            <a:lvl4pPr lvl="3" rtl="0">
              <a:spcBef>
                <a:spcPts val="0"/>
              </a:spcBef>
              <a:spcAft>
                <a:spcPts val="0"/>
              </a:spcAft>
              <a:buNone/>
              <a:defRPr b="1" i="1" sz="1200">
                <a:solidFill>
                  <a:srgbClr val="FFFFFF"/>
                </a:solidFill>
                <a:latin typeface="Montserrat"/>
                <a:ea typeface="Montserrat"/>
                <a:cs typeface="Montserrat"/>
                <a:sym typeface="Montserrat"/>
              </a:defRPr>
            </a:lvl4pPr>
            <a:lvl5pPr lvl="4" rtl="0">
              <a:spcBef>
                <a:spcPts val="0"/>
              </a:spcBef>
              <a:spcAft>
                <a:spcPts val="0"/>
              </a:spcAft>
              <a:buNone/>
              <a:defRPr b="1" i="1" sz="1200">
                <a:solidFill>
                  <a:srgbClr val="FFFFFF"/>
                </a:solidFill>
                <a:latin typeface="Montserrat"/>
                <a:ea typeface="Montserrat"/>
                <a:cs typeface="Montserrat"/>
                <a:sym typeface="Montserrat"/>
              </a:defRPr>
            </a:lvl5pPr>
            <a:lvl6pPr lvl="5" rtl="0">
              <a:spcBef>
                <a:spcPts val="0"/>
              </a:spcBef>
              <a:spcAft>
                <a:spcPts val="0"/>
              </a:spcAft>
              <a:buNone/>
              <a:defRPr b="1" i="1" sz="1200">
                <a:solidFill>
                  <a:srgbClr val="FFFFFF"/>
                </a:solidFill>
                <a:latin typeface="Montserrat"/>
                <a:ea typeface="Montserrat"/>
                <a:cs typeface="Montserrat"/>
                <a:sym typeface="Montserrat"/>
              </a:defRPr>
            </a:lvl6pPr>
            <a:lvl7pPr lvl="6" rtl="0">
              <a:spcBef>
                <a:spcPts val="0"/>
              </a:spcBef>
              <a:spcAft>
                <a:spcPts val="0"/>
              </a:spcAft>
              <a:buNone/>
              <a:defRPr b="1" i="1" sz="1200">
                <a:solidFill>
                  <a:srgbClr val="FFFFFF"/>
                </a:solidFill>
                <a:latin typeface="Montserrat"/>
                <a:ea typeface="Montserrat"/>
                <a:cs typeface="Montserrat"/>
                <a:sym typeface="Montserrat"/>
              </a:defRPr>
            </a:lvl7pPr>
            <a:lvl8pPr lvl="7" rtl="0">
              <a:spcBef>
                <a:spcPts val="0"/>
              </a:spcBef>
              <a:spcAft>
                <a:spcPts val="0"/>
              </a:spcAft>
              <a:buNone/>
              <a:defRPr b="1" i="1" sz="1200">
                <a:solidFill>
                  <a:srgbClr val="FFFFFF"/>
                </a:solidFill>
                <a:latin typeface="Montserrat"/>
                <a:ea typeface="Montserrat"/>
                <a:cs typeface="Montserrat"/>
                <a:sym typeface="Montserrat"/>
              </a:defRPr>
            </a:lvl8pPr>
            <a:lvl9pPr lvl="8" rtl="0">
              <a:spcBef>
                <a:spcPts val="0"/>
              </a:spcBef>
              <a:spcAft>
                <a:spcPts val="0"/>
              </a:spcAft>
              <a:buNone/>
              <a:defRPr b="1" i="1" sz="1200">
                <a:solidFill>
                  <a:srgbClr val="FFFFFF"/>
                </a:solidFill>
                <a:latin typeface="Montserrat"/>
                <a:ea typeface="Montserrat"/>
                <a:cs typeface="Montserrat"/>
                <a:sym typeface="Montserrat"/>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ody slide 1">
  <p:cSld name="TITLE_AND_BODY_4">
    <p:spTree>
      <p:nvGrpSpPr>
        <p:cNvPr id="112" name="Shape 112"/>
        <p:cNvGrpSpPr/>
        <p:nvPr/>
      </p:nvGrpSpPr>
      <p:grpSpPr>
        <a:xfrm>
          <a:off x="0" y="0"/>
          <a:ext cx="0" cy="0"/>
          <a:chOff x="0" y="0"/>
          <a:chExt cx="0" cy="0"/>
        </a:xfrm>
      </p:grpSpPr>
      <p:sp>
        <p:nvSpPr>
          <p:cNvPr id="113" name="Google Shape;113;p12"/>
          <p:cNvSpPr/>
          <p:nvPr/>
        </p:nvSpPr>
        <p:spPr>
          <a:xfrm flipH="1" rot="10800000">
            <a:off x="6095750" y="3297290"/>
            <a:ext cx="3060616" cy="1860835"/>
          </a:xfrm>
          <a:custGeom>
            <a:rect b="b" l="l" r="r" t="t"/>
            <a:pathLst>
              <a:path extrusionOk="0" h="68476" w="99597">
                <a:moveTo>
                  <a:pt x="99596" y="0"/>
                </a:moveTo>
                <a:lnTo>
                  <a:pt x="0" y="21"/>
                </a:lnTo>
                <a:lnTo>
                  <a:pt x="99596" y="68476"/>
                </a:lnTo>
                <a:lnTo>
                  <a:pt x="99596" y="0"/>
                </a:lnTo>
                <a:close/>
              </a:path>
            </a:pathLst>
          </a:custGeom>
          <a:solidFill>
            <a:srgbClr val="EDEDEB">
              <a:alpha val="47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2"/>
          <p:cNvSpPr/>
          <p:nvPr/>
        </p:nvSpPr>
        <p:spPr>
          <a:xfrm rot="10800000">
            <a:off x="6388998" y="4132544"/>
            <a:ext cx="2767552" cy="1025581"/>
          </a:xfrm>
          <a:custGeom>
            <a:rect b="b" l="l" r="r" t="t"/>
            <a:pathLst>
              <a:path extrusionOk="0" h="36908" w="99597">
                <a:moveTo>
                  <a:pt x="0" y="0"/>
                </a:moveTo>
                <a:lnTo>
                  <a:pt x="0" y="36907"/>
                </a:lnTo>
                <a:lnTo>
                  <a:pt x="99596" y="11"/>
                </a:lnTo>
                <a:lnTo>
                  <a:pt x="0" y="0"/>
                </a:lnTo>
                <a:close/>
              </a:path>
            </a:pathLst>
          </a:custGeom>
          <a:solidFill>
            <a:srgbClr val="FCCC3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15" name="Google Shape;115;p12"/>
          <p:cNvSpPr/>
          <p:nvPr/>
        </p:nvSpPr>
        <p:spPr>
          <a:xfrm rot="10800000">
            <a:off x="6388998" y="4366515"/>
            <a:ext cx="2767552" cy="791610"/>
          </a:xfrm>
          <a:custGeom>
            <a:rect b="b" l="l" r="r" t="t"/>
            <a:pathLst>
              <a:path extrusionOk="0" h="28488" w="99597">
                <a:moveTo>
                  <a:pt x="0" y="1"/>
                </a:moveTo>
                <a:lnTo>
                  <a:pt x="0" y="28488"/>
                </a:lnTo>
                <a:lnTo>
                  <a:pt x="99596" y="1"/>
                </a:lnTo>
                <a:close/>
              </a:path>
            </a:pathLst>
          </a:custGeom>
          <a:solidFill>
            <a:srgbClr val="E8A8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2"/>
          <p:cNvSpPr txBox="1"/>
          <p:nvPr>
            <p:ph type="title"/>
          </p:nvPr>
        </p:nvSpPr>
        <p:spPr>
          <a:xfrm>
            <a:off x="1601250" y="1117575"/>
            <a:ext cx="5941500" cy="4824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b="0"/>
            </a:lvl1pPr>
            <a:lvl2pPr lvl="1" rtl="0">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2pPr>
            <a:lvl3pPr lvl="2" rtl="0">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3pPr>
            <a:lvl4pPr lvl="3" rtl="0">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4pPr>
            <a:lvl5pPr lvl="4" rtl="0">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5pPr>
            <a:lvl6pPr lvl="5" rtl="0">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6pPr>
            <a:lvl7pPr lvl="6" rtl="0">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7pPr>
            <a:lvl8pPr lvl="7" rtl="0">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8pPr>
            <a:lvl9pPr lvl="8" rtl="0">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9pPr>
          </a:lstStyle>
          <a:p/>
        </p:txBody>
      </p:sp>
      <p:sp>
        <p:nvSpPr>
          <p:cNvPr id="117" name="Google Shape;117;p12"/>
          <p:cNvSpPr txBox="1"/>
          <p:nvPr>
            <p:ph idx="1" type="body"/>
          </p:nvPr>
        </p:nvSpPr>
        <p:spPr>
          <a:xfrm>
            <a:off x="1601250" y="2161650"/>
            <a:ext cx="5941500" cy="16836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Char char="⏷"/>
              <a:defRPr sz="1400"/>
            </a:lvl1pPr>
            <a:lvl2pPr indent="-317500" lvl="1" marL="914400" rtl="0">
              <a:lnSpc>
                <a:spcPct val="100000"/>
              </a:lnSpc>
              <a:spcBef>
                <a:spcPts val="0"/>
              </a:spcBef>
              <a:spcAft>
                <a:spcPts val="0"/>
              </a:spcAft>
              <a:buSzPts val="1400"/>
              <a:buChar char="⏷"/>
              <a:defRPr sz="1400"/>
            </a:lvl2pPr>
            <a:lvl3pPr indent="-317500" lvl="2" marL="1371600" rtl="0">
              <a:lnSpc>
                <a:spcPct val="100000"/>
              </a:lnSpc>
              <a:spcBef>
                <a:spcPts val="0"/>
              </a:spcBef>
              <a:spcAft>
                <a:spcPts val="0"/>
              </a:spcAft>
              <a:buSzPts val="1400"/>
              <a:buChar char="⏷"/>
              <a:defRPr sz="1400"/>
            </a:lvl3pPr>
            <a:lvl4pPr indent="-317500" lvl="3" marL="1828800" rtl="0">
              <a:lnSpc>
                <a:spcPct val="100000"/>
              </a:lnSpc>
              <a:spcBef>
                <a:spcPts val="0"/>
              </a:spcBef>
              <a:spcAft>
                <a:spcPts val="0"/>
              </a:spcAft>
              <a:buSzPts val="1400"/>
              <a:buChar char="⏷"/>
              <a:defRPr sz="1400"/>
            </a:lvl4pPr>
            <a:lvl5pPr indent="-317500" lvl="4" marL="2286000" rtl="0">
              <a:lnSpc>
                <a:spcPct val="100000"/>
              </a:lnSpc>
              <a:spcBef>
                <a:spcPts val="0"/>
              </a:spcBef>
              <a:spcAft>
                <a:spcPts val="0"/>
              </a:spcAft>
              <a:buSzPts val="1400"/>
              <a:buChar char="⏷"/>
              <a:defRPr/>
            </a:lvl5pPr>
            <a:lvl6pPr indent="-317500" lvl="5" marL="2743200" rtl="0">
              <a:lnSpc>
                <a:spcPct val="100000"/>
              </a:lnSpc>
              <a:spcBef>
                <a:spcPts val="0"/>
              </a:spcBef>
              <a:spcAft>
                <a:spcPts val="0"/>
              </a:spcAft>
              <a:buSzPts val="1400"/>
              <a:buChar char="⏷"/>
              <a:defRPr/>
            </a:lvl6pPr>
            <a:lvl7pPr indent="-317500" lvl="6" marL="3200400" rtl="0">
              <a:lnSpc>
                <a:spcPct val="100000"/>
              </a:lnSpc>
              <a:spcBef>
                <a:spcPts val="0"/>
              </a:spcBef>
              <a:spcAft>
                <a:spcPts val="0"/>
              </a:spcAft>
              <a:buSzPts val="1400"/>
              <a:buChar char="⏷"/>
              <a:defRPr sz="1400"/>
            </a:lvl7pPr>
            <a:lvl8pPr indent="-317500" lvl="7" marL="3657600" rtl="0">
              <a:lnSpc>
                <a:spcPct val="100000"/>
              </a:lnSpc>
              <a:spcBef>
                <a:spcPts val="0"/>
              </a:spcBef>
              <a:spcAft>
                <a:spcPts val="0"/>
              </a:spcAft>
              <a:buSzPts val="1400"/>
              <a:buChar char="⏷"/>
              <a:defRPr sz="1400"/>
            </a:lvl8pPr>
            <a:lvl9pPr indent="-317500" lvl="8" marL="4114800" rtl="0">
              <a:lnSpc>
                <a:spcPct val="100000"/>
              </a:lnSpc>
              <a:spcBef>
                <a:spcPts val="0"/>
              </a:spcBef>
              <a:spcAft>
                <a:spcPts val="0"/>
              </a:spcAft>
              <a:buSzPts val="1400"/>
              <a:buChar char="⏷"/>
              <a:defRPr sz="1400"/>
            </a:lvl9pPr>
          </a:lstStyle>
          <a:p/>
        </p:txBody>
      </p:sp>
      <p:sp>
        <p:nvSpPr>
          <p:cNvPr id="118" name="Google Shape;118;p12"/>
          <p:cNvSpPr txBox="1"/>
          <p:nvPr>
            <p:ph idx="12" type="sldNum"/>
          </p:nvPr>
        </p:nvSpPr>
        <p:spPr>
          <a:xfrm rot="10800000">
            <a:off x="0" y="-1"/>
            <a:ext cx="548700" cy="393600"/>
          </a:xfrm>
          <a:prstGeom prst="rect">
            <a:avLst/>
          </a:prstGeom>
        </p:spPr>
        <p:txBody>
          <a:bodyPr anchorCtr="0" anchor="t" bIns="91425" lIns="91425" spcFirstLastPara="1" rIns="91425" wrap="square" tIns="91425">
            <a:noAutofit/>
          </a:bodyPr>
          <a:lstStyle>
            <a:lvl1pPr lvl="0" rtl="0">
              <a:buNone/>
              <a:defRPr sz="1200">
                <a:latin typeface="Arvo"/>
                <a:ea typeface="Arvo"/>
                <a:cs typeface="Arvo"/>
                <a:sym typeface="Arvo"/>
              </a:defRPr>
            </a:lvl1pPr>
            <a:lvl2pPr lvl="1" rtl="0">
              <a:buNone/>
              <a:defRPr sz="1200">
                <a:latin typeface="Arvo"/>
                <a:ea typeface="Arvo"/>
                <a:cs typeface="Arvo"/>
                <a:sym typeface="Arvo"/>
              </a:defRPr>
            </a:lvl2pPr>
            <a:lvl3pPr lvl="2" rtl="0">
              <a:buNone/>
              <a:defRPr sz="1200">
                <a:latin typeface="Arvo"/>
                <a:ea typeface="Arvo"/>
                <a:cs typeface="Arvo"/>
                <a:sym typeface="Arvo"/>
              </a:defRPr>
            </a:lvl3pPr>
            <a:lvl4pPr lvl="3" rtl="0">
              <a:buNone/>
              <a:defRPr sz="1200">
                <a:latin typeface="Arvo"/>
                <a:ea typeface="Arvo"/>
                <a:cs typeface="Arvo"/>
                <a:sym typeface="Arvo"/>
              </a:defRPr>
            </a:lvl4pPr>
            <a:lvl5pPr lvl="4" rtl="0">
              <a:buNone/>
              <a:defRPr sz="1200">
                <a:latin typeface="Arvo"/>
                <a:ea typeface="Arvo"/>
                <a:cs typeface="Arvo"/>
                <a:sym typeface="Arvo"/>
              </a:defRPr>
            </a:lvl5pPr>
            <a:lvl6pPr lvl="5" rtl="0">
              <a:buNone/>
              <a:defRPr sz="1200">
                <a:latin typeface="Arvo"/>
                <a:ea typeface="Arvo"/>
                <a:cs typeface="Arvo"/>
                <a:sym typeface="Arvo"/>
              </a:defRPr>
            </a:lvl6pPr>
            <a:lvl7pPr lvl="6" rtl="0">
              <a:buNone/>
              <a:defRPr sz="1200">
                <a:latin typeface="Arvo"/>
                <a:ea typeface="Arvo"/>
                <a:cs typeface="Arvo"/>
                <a:sym typeface="Arvo"/>
              </a:defRPr>
            </a:lvl7pPr>
            <a:lvl8pPr lvl="7" rtl="0">
              <a:buNone/>
              <a:defRPr sz="1200">
                <a:latin typeface="Arvo"/>
                <a:ea typeface="Arvo"/>
                <a:cs typeface="Arvo"/>
                <a:sym typeface="Arvo"/>
              </a:defRPr>
            </a:lvl8pPr>
            <a:lvl9pPr lvl="8" rtl="0">
              <a:buNone/>
              <a:defRPr sz="1200">
                <a:latin typeface="Arvo"/>
                <a:ea typeface="Arvo"/>
                <a:cs typeface="Arvo"/>
                <a:sym typeface="Arvo"/>
              </a:defRPr>
            </a:lvl9pPr>
          </a:lstStyle>
          <a:p>
            <a:pPr indent="0" lvl="0" marL="0" rtl="0" algn="l">
              <a:spcBef>
                <a:spcPts val="0"/>
              </a:spcBef>
              <a:spcAft>
                <a:spcPts val="0"/>
              </a:spcAft>
              <a:buNone/>
            </a:pPr>
            <a:fld id="{00000000-1234-1234-1234-123412341234}" type="slidenum">
              <a:rPr lang="en"/>
              <a:t>‹#›</a:t>
            </a:fld>
            <a:endParaRPr/>
          </a:p>
        </p:txBody>
      </p:sp>
      <p:sp>
        <p:nvSpPr>
          <p:cNvPr id="119" name="Google Shape;119;p12"/>
          <p:cNvSpPr/>
          <p:nvPr/>
        </p:nvSpPr>
        <p:spPr>
          <a:xfrm flipH="1">
            <a:off x="185" y="0"/>
            <a:ext cx="2999115" cy="1723370"/>
          </a:xfrm>
          <a:custGeom>
            <a:rect b="b" l="l" r="r" t="t"/>
            <a:pathLst>
              <a:path extrusionOk="0" h="68476" w="99597">
                <a:moveTo>
                  <a:pt x="99596" y="0"/>
                </a:moveTo>
                <a:lnTo>
                  <a:pt x="0" y="21"/>
                </a:lnTo>
                <a:lnTo>
                  <a:pt x="99596" y="68476"/>
                </a:lnTo>
                <a:lnTo>
                  <a:pt x="99596" y="0"/>
                </a:lnTo>
                <a:close/>
              </a:path>
            </a:pathLst>
          </a:custGeom>
          <a:solidFill>
            <a:srgbClr val="EDEDEB">
              <a:alpha val="284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2"/>
          <p:cNvSpPr/>
          <p:nvPr/>
        </p:nvSpPr>
        <p:spPr>
          <a:xfrm>
            <a:off x="0" y="0"/>
            <a:ext cx="2711777" cy="949827"/>
          </a:xfrm>
          <a:custGeom>
            <a:rect b="b" l="l" r="r" t="t"/>
            <a:pathLst>
              <a:path extrusionOk="0" h="36908" w="99597">
                <a:moveTo>
                  <a:pt x="0" y="0"/>
                </a:moveTo>
                <a:lnTo>
                  <a:pt x="0" y="36907"/>
                </a:lnTo>
                <a:lnTo>
                  <a:pt x="99596" y="11"/>
                </a:lnTo>
                <a:lnTo>
                  <a:pt x="0" y="0"/>
                </a:lnTo>
                <a:close/>
              </a:path>
            </a:pathLst>
          </a:custGeom>
          <a:solidFill>
            <a:srgbClr val="31425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21" name="Google Shape;121;p12"/>
          <p:cNvSpPr/>
          <p:nvPr/>
        </p:nvSpPr>
        <p:spPr>
          <a:xfrm>
            <a:off x="0" y="0"/>
            <a:ext cx="2711777" cy="733139"/>
          </a:xfrm>
          <a:custGeom>
            <a:rect b="b" l="l" r="r" t="t"/>
            <a:pathLst>
              <a:path extrusionOk="0" h="28488" w="99597">
                <a:moveTo>
                  <a:pt x="0" y="1"/>
                </a:moveTo>
                <a:lnTo>
                  <a:pt x="0" y="28488"/>
                </a:lnTo>
                <a:lnTo>
                  <a:pt x="99596" y="1"/>
                </a:lnTo>
                <a:close/>
              </a:path>
            </a:pathLst>
          </a:custGeom>
          <a:solidFill>
            <a:srgbClr val="3E51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2"/>
          <p:cNvSpPr txBox="1"/>
          <p:nvPr>
            <p:ph idx="2" type="sldNum"/>
          </p:nvPr>
        </p:nvSpPr>
        <p:spPr>
          <a:xfrm>
            <a:off x="8741702" y="4749900"/>
            <a:ext cx="402300" cy="393600"/>
          </a:xfrm>
          <a:prstGeom prst="rect">
            <a:avLst/>
          </a:prstGeom>
        </p:spPr>
        <p:txBody>
          <a:bodyPr anchorCtr="0" anchor="t" bIns="91425" lIns="91425" spcFirstLastPara="1" rIns="91425" wrap="square" tIns="91425">
            <a:noAutofit/>
          </a:bodyPr>
          <a:lstStyle>
            <a:lvl1pPr lvl="0" rtl="0">
              <a:buNone/>
              <a:defRPr sz="800">
                <a:solidFill>
                  <a:srgbClr val="3E516C"/>
                </a:solidFill>
                <a:latin typeface="Cabin"/>
                <a:ea typeface="Cabin"/>
                <a:cs typeface="Cabin"/>
                <a:sym typeface="Cabin"/>
              </a:defRPr>
            </a:lvl1pPr>
            <a:lvl2pPr lvl="1" rtl="0">
              <a:buNone/>
              <a:defRPr sz="800">
                <a:solidFill>
                  <a:srgbClr val="3E516C"/>
                </a:solidFill>
                <a:latin typeface="Cabin"/>
                <a:ea typeface="Cabin"/>
                <a:cs typeface="Cabin"/>
                <a:sym typeface="Cabin"/>
              </a:defRPr>
            </a:lvl2pPr>
            <a:lvl3pPr lvl="2" rtl="0">
              <a:buNone/>
              <a:defRPr sz="800">
                <a:solidFill>
                  <a:srgbClr val="3E516C"/>
                </a:solidFill>
                <a:latin typeface="Cabin"/>
                <a:ea typeface="Cabin"/>
                <a:cs typeface="Cabin"/>
                <a:sym typeface="Cabin"/>
              </a:defRPr>
            </a:lvl3pPr>
            <a:lvl4pPr lvl="3" rtl="0">
              <a:buNone/>
              <a:defRPr sz="800">
                <a:solidFill>
                  <a:srgbClr val="3E516C"/>
                </a:solidFill>
                <a:latin typeface="Cabin"/>
                <a:ea typeface="Cabin"/>
                <a:cs typeface="Cabin"/>
                <a:sym typeface="Cabin"/>
              </a:defRPr>
            </a:lvl4pPr>
            <a:lvl5pPr lvl="4" rtl="0">
              <a:buNone/>
              <a:defRPr sz="800">
                <a:solidFill>
                  <a:srgbClr val="3E516C"/>
                </a:solidFill>
                <a:latin typeface="Cabin"/>
                <a:ea typeface="Cabin"/>
                <a:cs typeface="Cabin"/>
                <a:sym typeface="Cabin"/>
              </a:defRPr>
            </a:lvl5pPr>
            <a:lvl6pPr lvl="5" rtl="0">
              <a:buNone/>
              <a:defRPr sz="800">
                <a:solidFill>
                  <a:srgbClr val="3E516C"/>
                </a:solidFill>
                <a:latin typeface="Cabin"/>
                <a:ea typeface="Cabin"/>
                <a:cs typeface="Cabin"/>
                <a:sym typeface="Cabin"/>
              </a:defRPr>
            </a:lvl6pPr>
            <a:lvl7pPr lvl="6" rtl="0">
              <a:buNone/>
              <a:defRPr sz="800">
                <a:solidFill>
                  <a:srgbClr val="3E516C"/>
                </a:solidFill>
                <a:latin typeface="Cabin"/>
                <a:ea typeface="Cabin"/>
                <a:cs typeface="Cabin"/>
                <a:sym typeface="Cabin"/>
              </a:defRPr>
            </a:lvl7pPr>
            <a:lvl8pPr lvl="7" rtl="0">
              <a:buNone/>
              <a:defRPr sz="800">
                <a:solidFill>
                  <a:srgbClr val="3E516C"/>
                </a:solidFill>
                <a:latin typeface="Cabin"/>
                <a:ea typeface="Cabin"/>
                <a:cs typeface="Cabin"/>
                <a:sym typeface="Cabin"/>
              </a:defRPr>
            </a:lvl8pPr>
            <a:lvl9pPr lvl="8" rtl="0">
              <a:buNone/>
              <a:defRPr sz="800">
                <a:solidFill>
                  <a:srgbClr val="3E516C"/>
                </a:solidFill>
                <a:latin typeface="Cabin"/>
                <a:ea typeface="Cabin"/>
                <a:cs typeface="Cabin"/>
                <a:sym typeface="Cabin"/>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design 2">
  <p:cSld name="TITLE_AND_BODY_4_1">
    <p:spTree>
      <p:nvGrpSpPr>
        <p:cNvPr id="123" name="Shape 123"/>
        <p:cNvGrpSpPr/>
        <p:nvPr/>
      </p:nvGrpSpPr>
      <p:grpSpPr>
        <a:xfrm>
          <a:off x="0" y="0"/>
          <a:ext cx="0" cy="0"/>
          <a:chOff x="0" y="0"/>
          <a:chExt cx="0" cy="0"/>
        </a:xfrm>
      </p:grpSpPr>
      <p:sp>
        <p:nvSpPr>
          <p:cNvPr id="124" name="Google Shape;124;p13"/>
          <p:cNvSpPr/>
          <p:nvPr/>
        </p:nvSpPr>
        <p:spPr>
          <a:xfrm flipH="1" rot="10800000">
            <a:off x="6610100" y="3610054"/>
            <a:ext cx="2546446" cy="1548071"/>
          </a:xfrm>
          <a:custGeom>
            <a:rect b="b" l="l" r="r" t="t"/>
            <a:pathLst>
              <a:path extrusionOk="0" h="68476" w="99597">
                <a:moveTo>
                  <a:pt x="99596" y="0"/>
                </a:moveTo>
                <a:lnTo>
                  <a:pt x="0" y="21"/>
                </a:lnTo>
                <a:lnTo>
                  <a:pt x="99596" y="68476"/>
                </a:lnTo>
                <a:lnTo>
                  <a:pt x="99596" y="0"/>
                </a:lnTo>
                <a:close/>
              </a:path>
            </a:pathLst>
          </a:custGeom>
          <a:solidFill>
            <a:srgbClr val="EDEDEB">
              <a:alpha val="47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3"/>
          <p:cNvSpPr/>
          <p:nvPr/>
        </p:nvSpPr>
        <p:spPr>
          <a:xfrm rot="10800000">
            <a:off x="6853867" y="4304904"/>
            <a:ext cx="2302683" cy="853221"/>
          </a:xfrm>
          <a:custGeom>
            <a:rect b="b" l="l" r="r" t="t"/>
            <a:pathLst>
              <a:path extrusionOk="0" h="36908" w="99597">
                <a:moveTo>
                  <a:pt x="0" y="0"/>
                </a:moveTo>
                <a:lnTo>
                  <a:pt x="0" y="36907"/>
                </a:lnTo>
                <a:lnTo>
                  <a:pt x="99596" y="11"/>
                </a:lnTo>
                <a:lnTo>
                  <a:pt x="0" y="0"/>
                </a:lnTo>
                <a:close/>
              </a:path>
            </a:pathLst>
          </a:custGeom>
          <a:solidFill>
            <a:srgbClr val="FCCC3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26" name="Google Shape;126;p13"/>
          <p:cNvSpPr/>
          <p:nvPr/>
        </p:nvSpPr>
        <p:spPr>
          <a:xfrm rot="10800000">
            <a:off x="6853867" y="4499554"/>
            <a:ext cx="2302683" cy="658571"/>
          </a:xfrm>
          <a:custGeom>
            <a:rect b="b" l="l" r="r" t="t"/>
            <a:pathLst>
              <a:path extrusionOk="0" h="28488" w="99597">
                <a:moveTo>
                  <a:pt x="0" y="1"/>
                </a:moveTo>
                <a:lnTo>
                  <a:pt x="0" y="28488"/>
                </a:lnTo>
                <a:lnTo>
                  <a:pt x="99596" y="1"/>
                </a:lnTo>
                <a:close/>
              </a:path>
            </a:pathLst>
          </a:custGeom>
          <a:solidFill>
            <a:srgbClr val="E8A8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3"/>
          <p:cNvSpPr txBox="1"/>
          <p:nvPr>
            <p:ph idx="12" type="sldNum"/>
          </p:nvPr>
        </p:nvSpPr>
        <p:spPr>
          <a:xfrm rot="10800000">
            <a:off x="-7362" y="-7363"/>
            <a:ext cx="548700" cy="393600"/>
          </a:xfrm>
          <a:prstGeom prst="rect">
            <a:avLst/>
          </a:prstGeom>
        </p:spPr>
        <p:txBody>
          <a:bodyPr anchorCtr="0" anchor="t" bIns="91425" lIns="91425" spcFirstLastPara="1" rIns="91425" wrap="square" tIns="91425">
            <a:noAutofit/>
          </a:bodyPr>
          <a:lstStyle>
            <a:lvl1pPr lvl="0" rtl="0">
              <a:buNone/>
              <a:defRPr sz="1200">
                <a:latin typeface="Arvo"/>
                <a:ea typeface="Arvo"/>
                <a:cs typeface="Arvo"/>
                <a:sym typeface="Arvo"/>
              </a:defRPr>
            </a:lvl1pPr>
            <a:lvl2pPr lvl="1" rtl="0">
              <a:buNone/>
              <a:defRPr sz="1200">
                <a:latin typeface="Arvo"/>
                <a:ea typeface="Arvo"/>
                <a:cs typeface="Arvo"/>
                <a:sym typeface="Arvo"/>
              </a:defRPr>
            </a:lvl2pPr>
            <a:lvl3pPr lvl="2" rtl="0">
              <a:buNone/>
              <a:defRPr sz="1200">
                <a:latin typeface="Arvo"/>
                <a:ea typeface="Arvo"/>
                <a:cs typeface="Arvo"/>
                <a:sym typeface="Arvo"/>
              </a:defRPr>
            </a:lvl3pPr>
            <a:lvl4pPr lvl="3" rtl="0">
              <a:buNone/>
              <a:defRPr sz="1200">
                <a:latin typeface="Arvo"/>
                <a:ea typeface="Arvo"/>
                <a:cs typeface="Arvo"/>
                <a:sym typeface="Arvo"/>
              </a:defRPr>
            </a:lvl4pPr>
            <a:lvl5pPr lvl="4" rtl="0">
              <a:buNone/>
              <a:defRPr sz="1200">
                <a:latin typeface="Arvo"/>
                <a:ea typeface="Arvo"/>
                <a:cs typeface="Arvo"/>
                <a:sym typeface="Arvo"/>
              </a:defRPr>
            </a:lvl5pPr>
            <a:lvl6pPr lvl="5" rtl="0">
              <a:buNone/>
              <a:defRPr sz="1200">
                <a:latin typeface="Arvo"/>
                <a:ea typeface="Arvo"/>
                <a:cs typeface="Arvo"/>
                <a:sym typeface="Arvo"/>
              </a:defRPr>
            </a:lvl6pPr>
            <a:lvl7pPr lvl="6" rtl="0">
              <a:buNone/>
              <a:defRPr sz="1200">
                <a:latin typeface="Arvo"/>
                <a:ea typeface="Arvo"/>
                <a:cs typeface="Arvo"/>
                <a:sym typeface="Arvo"/>
              </a:defRPr>
            </a:lvl7pPr>
            <a:lvl8pPr lvl="7" rtl="0">
              <a:buNone/>
              <a:defRPr sz="1200">
                <a:latin typeface="Arvo"/>
                <a:ea typeface="Arvo"/>
                <a:cs typeface="Arvo"/>
                <a:sym typeface="Arvo"/>
              </a:defRPr>
            </a:lvl8pPr>
            <a:lvl9pPr lvl="8" rtl="0">
              <a:buNone/>
              <a:defRPr sz="1200">
                <a:latin typeface="Arvo"/>
                <a:ea typeface="Arvo"/>
                <a:cs typeface="Arvo"/>
                <a:sym typeface="Arvo"/>
              </a:defRPr>
            </a:lvl9pPr>
          </a:lstStyle>
          <a:p>
            <a:pPr indent="0" lvl="0" marL="0" rtl="0" algn="l">
              <a:spcBef>
                <a:spcPts val="0"/>
              </a:spcBef>
              <a:spcAft>
                <a:spcPts val="0"/>
              </a:spcAft>
              <a:buNone/>
            </a:pPr>
            <a:fld id="{00000000-1234-1234-1234-123412341234}" type="slidenum">
              <a:rPr lang="en"/>
              <a:t>‹#›</a:t>
            </a:fld>
            <a:endParaRPr/>
          </a:p>
        </p:txBody>
      </p:sp>
      <p:sp>
        <p:nvSpPr>
          <p:cNvPr id="128" name="Google Shape;128;p13"/>
          <p:cNvSpPr/>
          <p:nvPr/>
        </p:nvSpPr>
        <p:spPr>
          <a:xfrm flipH="1">
            <a:off x="-7151" y="-7362"/>
            <a:ext cx="2307413" cy="1325867"/>
          </a:xfrm>
          <a:custGeom>
            <a:rect b="b" l="l" r="r" t="t"/>
            <a:pathLst>
              <a:path extrusionOk="0" h="68476" w="99597">
                <a:moveTo>
                  <a:pt x="99596" y="0"/>
                </a:moveTo>
                <a:lnTo>
                  <a:pt x="0" y="21"/>
                </a:lnTo>
                <a:lnTo>
                  <a:pt x="99596" y="68476"/>
                </a:lnTo>
                <a:lnTo>
                  <a:pt x="99596" y="0"/>
                </a:lnTo>
                <a:close/>
              </a:path>
            </a:pathLst>
          </a:custGeom>
          <a:solidFill>
            <a:srgbClr val="EDEDEB">
              <a:alpha val="284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3"/>
          <p:cNvSpPr/>
          <p:nvPr/>
        </p:nvSpPr>
        <p:spPr>
          <a:xfrm>
            <a:off x="-7362" y="-7362"/>
            <a:ext cx="2086308" cy="730778"/>
          </a:xfrm>
          <a:custGeom>
            <a:rect b="b" l="l" r="r" t="t"/>
            <a:pathLst>
              <a:path extrusionOk="0" h="36908" w="99597">
                <a:moveTo>
                  <a:pt x="0" y="0"/>
                </a:moveTo>
                <a:lnTo>
                  <a:pt x="0" y="36907"/>
                </a:lnTo>
                <a:lnTo>
                  <a:pt x="99596" y="11"/>
                </a:lnTo>
                <a:lnTo>
                  <a:pt x="0" y="0"/>
                </a:lnTo>
                <a:close/>
              </a:path>
            </a:pathLst>
          </a:custGeom>
          <a:solidFill>
            <a:srgbClr val="31425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30" name="Google Shape;130;p13"/>
          <p:cNvSpPr/>
          <p:nvPr/>
        </p:nvSpPr>
        <p:spPr>
          <a:xfrm>
            <a:off x="-7362" y="-7362"/>
            <a:ext cx="2086308" cy="564062"/>
          </a:xfrm>
          <a:custGeom>
            <a:rect b="b" l="l" r="r" t="t"/>
            <a:pathLst>
              <a:path extrusionOk="0" h="28488" w="99597">
                <a:moveTo>
                  <a:pt x="0" y="1"/>
                </a:moveTo>
                <a:lnTo>
                  <a:pt x="0" y="28488"/>
                </a:lnTo>
                <a:lnTo>
                  <a:pt x="99596" y="1"/>
                </a:lnTo>
                <a:close/>
              </a:path>
            </a:pathLst>
          </a:custGeom>
          <a:solidFill>
            <a:srgbClr val="3E51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3"/>
          <p:cNvSpPr txBox="1"/>
          <p:nvPr>
            <p:ph idx="2" type="sldNum"/>
          </p:nvPr>
        </p:nvSpPr>
        <p:spPr>
          <a:xfrm>
            <a:off x="8741702" y="4749900"/>
            <a:ext cx="402300" cy="393600"/>
          </a:xfrm>
          <a:prstGeom prst="rect">
            <a:avLst/>
          </a:prstGeom>
        </p:spPr>
        <p:txBody>
          <a:bodyPr anchorCtr="0" anchor="t" bIns="91425" lIns="91425" spcFirstLastPara="1" rIns="91425" wrap="square" tIns="91425">
            <a:noAutofit/>
          </a:bodyPr>
          <a:lstStyle>
            <a:lvl1pPr lvl="0" rtl="0">
              <a:buNone/>
              <a:defRPr sz="800">
                <a:solidFill>
                  <a:srgbClr val="3E516C"/>
                </a:solidFill>
                <a:latin typeface="Cabin"/>
                <a:ea typeface="Cabin"/>
                <a:cs typeface="Cabin"/>
                <a:sym typeface="Cabin"/>
              </a:defRPr>
            </a:lvl1pPr>
            <a:lvl2pPr lvl="1" rtl="0">
              <a:buNone/>
              <a:defRPr sz="800">
                <a:solidFill>
                  <a:srgbClr val="3E516C"/>
                </a:solidFill>
                <a:latin typeface="Cabin"/>
                <a:ea typeface="Cabin"/>
                <a:cs typeface="Cabin"/>
                <a:sym typeface="Cabin"/>
              </a:defRPr>
            </a:lvl2pPr>
            <a:lvl3pPr lvl="2" rtl="0">
              <a:buNone/>
              <a:defRPr sz="800">
                <a:solidFill>
                  <a:srgbClr val="3E516C"/>
                </a:solidFill>
                <a:latin typeface="Cabin"/>
                <a:ea typeface="Cabin"/>
                <a:cs typeface="Cabin"/>
                <a:sym typeface="Cabin"/>
              </a:defRPr>
            </a:lvl3pPr>
            <a:lvl4pPr lvl="3" rtl="0">
              <a:buNone/>
              <a:defRPr sz="800">
                <a:solidFill>
                  <a:srgbClr val="3E516C"/>
                </a:solidFill>
                <a:latin typeface="Cabin"/>
                <a:ea typeface="Cabin"/>
                <a:cs typeface="Cabin"/>
                <a:sym typeface="Cabin"/>
              </a:defRPr>
            </a:lvl4pPr>
            <a:lvl5pPr lvl="4" rtl="0">
              <a:buNone/>
              <a:defRPr sz="800">
                <a:solidFill>
                  <a:srgbClr val="3E516C"/>
                </a:solidFill>
                <a:latin typeface="Cabin"/>
                <a:ea typeface="Cabin"/>
                <a:cs typeface="Cabin"/>
                <a:sym typeface="Cabin"/>
              </a:defRPr>
            </a:lvl5pPr>
            <a:lvl6pPr lvl="5" rtl="0">
              <a:buNone/>
              <a:defRPr sz="800">
                <a:solidFill>
                  <a:srgbClr val="3E516C"/>
                </a:solidFill>
                <a:latin typeface="Cabin"/>
                <a:ea typeface="Cabin"/>
                <a:cs typeface="Cabin"/>
                <a:sym typeface="Cabin"/>
              </a:defRPr>
            </a:lvl6pPr>
            <a:lvl7pPr lvl="6" rtl="0">
              <a:buNone/>
              <a:defRPr sz="800">
                <a:solidFill>
                  <a:srgbClr val="3E516C"/>
                </a:solidFill>
                <a:latin typeface="Cabin"/>
                <a:ea typeface="Cabin"/>
                <a:cs typeface="Cabin"/>
                <a:sym typeface="Cabin"/>
              </a:defRPr>
            </a:lvl7pPr>
            <a:lvl8pPr lvl="7" rtl="0">
              <a:buNone/>
              <a:defRPr sz="800">
                <a:solidFill>
                  <a:srgbClr val="3E516C"/>
                </a:solidFill>
                <a:latin typeface="Cabin"/>
                <a:ea typeface="Cabin"/>
                <a:cs typeface="Cabin"/>
                <a:sym typeface="Cabin"/>
              </a:defRPr>
            </a:lvl8pPr>
            <a:lvl9pPr lvl="8" rtl="0">
              <a:buNone/>
              <a:defRPr sz="800">
                <a:solidFill>
                  <a:srgbClr val="3E516C"/>
                </a:solidFill>
                <a:latin typeface="Cabin"/>
                <a:ea typeface="Cabin"/>
                <a:cs typeface="Cabin"/>
                <a:sym typeface="Cabin"/>
              </a:defRPr>
            </a:lvl9pPr>
          </a:lstStyle>
          <a:p>
            <a:pPr indent="0" lvl="0" marL="0" rtl="0" algn="l">
              <a:spcBef>
                <a:spcPts val="0"/>
              </a:spcBef>
              <a:spcAft>
                <a:spcPts val="0"/>
              </a:spcAft>
              <a:buNone/>
            </a:pPr>
            <a:fld id="{00000000-1234-1234-1234-123412341234}" type="slidenum">
              <a:rPr lang="en"/>
              <a:t>‹#›</a:t>
            </a:fld>
            <a:endParaRPr/>
          </a:p>
        </p:txBody>
      </p:sp>
      <p:sp>
        <p:nvSpPr>
          <p:cNvPr id="132" name="Google Shape;132;p13"/>
          <p:cNvSpPr txBox="1"/>
          <p:nvPr>
            <p:ph type="ctrTitle"/>
          </p:nvPr>
        </p:nvSpPr>
        <p:spPr>
          <a:xfrm>
            <a:off x="2137450" y="475411"/>
            <a:ext cx="6168000" cy="5940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None/>
              <a:defRPr b="0"/>
            </a:lvl1pPr>
            <a:lvl2pPr lvl="1" rtl="0" algn="ctr">
              <a:spcBef>
                <a:spcPts val="0"/>
              </a:spcBef>
              <a:spcAft>
                <a:spcPts val="0"/>
              </a:spcAft>
              <a:buClr>
                <a:srgbClr val="314256"/>
              </a:buClr>
              <a:buSzPts val="6000"/>
              <a:buNone/>
              <a:defRPr sz="6000">
                <a:solidFill>
                  <a:srgbClr val="314256"/>
                </a:solidFill>
              </a:defRPr>
            </a:lvl2pPr>
            <a:lvl3pPr lvl="2" rtl="0" algn="ctr">
              <a:spcBef>
                <a:spcPts val="0"/>
              </a:spcBef>
              <a:spcAft>
                <a:spcPts val="0"/>
              </a:spcAft>
              <a:buClr>
                <a:srgbClr val="314256"/>
              </a:buClr>
              <a:buSzPts val="6000"/>
              <a:buNone/>
              <a:defRPr sz="6000">
                <a:solidFill>
                  <a:srgbClr val="314256"/>
                </a:solidFill>
              </a:defRPr>
            </a:lvl3pPr>
            <a:lvl4pPr lvl="3" rtl="0" algn="ctr">
              <a:spcBef>
                <a:spcPts val="0"/>
              </a:spcBef>
              <a:spcAft>
                <a:spcPts val="0"/>
              </a:spcAft>
              <a:buClr>
                <a:srgbClr val="314256"/>
              </a:buClr>
              <a:buSzPts val="6000"/>
              <a:buNone/>
              <a:defRPr sz="6000">
                <a:solidFill>
                  <a:srgbClr val="314256"/>
                </a:solidFill>
              </a:defRPr>
            </a:lvl4pPr>
            <a:lvl5pPr lvl="4" rtl="0" algn="ctr">
              <a:spcBef>
                <a:spcPts val="0"/>
              </a:spcBef>
              <a:spcAft>
                <a:spcPts val="0"/>
              </a:spcAft>
              <a:buClr>
                <a:srgbClr val="314256"/>
              </a:buClr>
              <a:buSzPts val="6000"/>
              <a:buNone/>
              <a:defRPr sz="6000">
                <a:solidFill>
                  <a:srgbClr val="314256"/>
                </a:solidFill>
              </a:defRPr>
            </a:lvl5pPr>
            <a:lvl6pPr lvl="5" rtl="0" algn="ctr">
              <a:spcBef>
                <a:spcPts val="0"/>
              </a:spcBef>
              <a:spcAft>
                <a:spcPts val="0"/>
              </a:spcAft>
              <a:buClr>
                <a:srgbClr val="314256"/>
              </a:buClr>
              <a:buSzPts val="6000"/>
              <a:buNone/>
              <a:defRPr sz="6000">
                <a:solidFill>
                  <a:srgbClr val="314256"/>
                </a:solidFill>
              </a:defRPr>
            </a:lvl6pPr>
            <a:lvl7pPr lvl="6" rtl="0" algn="ctr">
              <a:spcBef>
                <a:spcPts val="0"/>
              </a:spcBef>
              <a:spcAft>
                <a:spcPts val="0"/>
              </a:spcAft>
              <a:buClr>
                <a:srgbClr val="314256"/>
              </a:buClr>
              <a:buSzPts val="6000"/>
              <a:buNone/>
              <a:defRPr sz="6000">
                <a:solidFill>
                  <a:srgbClr val="314256"/>
                </a:solidFill>
              </a:defRPr>
            </a:lvl7pPr>
            <a:lvl8pPr lvl="7" rtl="0" algn="ctr">
              <a:spcBef>
                <a:spcPts val="0"/>
              </a:spcBef>
              <a:spcAft>
                <a:spcPts val="0"/>
              </a:spcAft>
              <a:buClr>
                <a:srgbClr val="314256"/>
              </a:buClr>
              <a:buSzPts val="6000"/>
              <a:buNone/>
              <a:defRPr sz="6000">
                <a:solidFill>
                  <a:srgbClr val="314256"/>
                </a:solidFill>
              </a:defRPr>
            </a:lvl8pPr>
            <a:lvl9pPr lvl="8" rtl="0" algn="ctr">
              <a:spcBef>
                <a:spcPts val="0"/>
              </a:spcBef>
              <a:spcAft>
                <a:spcPts val="0"/>
              </a:spcAft>
              <a:buClr>
                <a:srgbClr val="314256"/>
              </a:buClr>
              <a:buSzPts val="6000"/>
              <a:buNone/>
              <a:defRPr sz="6000">
                <a:solidFill>
                  <a:srgbClr val="314256"/>
                </a:solidFill>
              </a:defRPr>
            </a:lvl9pPr>
          </a:lstStyle>
          <a:p/>
        </p:txBody>
      </p:sp>
      <p:sp>
        <p:nvSpPr>
          <p:cNvPr id="133" name="Google Shape;133;p13"/>
          <p:cNvSpPr/>
          <p:nvPr/>
        </p:nvSpPr>
        <p:spPr>
          <a:xfrm rot="10800000">
            <a:off x="1884334" y="674958"/>
            <a:ext cx="169066" cy="194921"/>
          </a:xfrm>
          <a:custGeom>
            <a:rect b="b" l="l" r="r" t="t"/>
            <a:pathLst>
              <a:path extrusionOk="0" h="11493" w="9970">
                <a:moveTo>
                  <a:pt x="9969" y="1"/>
                </a:moveTo>
                <a:lnTo>
                  <a:pt x="1" y="5747"/>
                </a:lnTo>
                <a:lnTo>
                  <a:pt x="9969" y="11493"/>
                </a:lnTo>
                <a:lnTo>
                  <a:pt x="9969" y="1"/>
                </a:lnTo>
                <a:close/>
              </a:path>
            </a:pathLst>
          </a:custGeom>
          <a:solidFill>
            <a:srgbClr val="F8BC2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subtitle">
  <p:cSld name="TITLE_AND_BODY_4_1_2">
    <p:spTree>
      <p:nvGrpSpPr>
        <p:cNvPr id="134" name="Shape 134"/>
        <p:cNvGrpSpPr/>
        <p:nvPr/>
      </p:nvGrpSpPr>
      <p:grpSpPr>
        <a:xfrm>
          <a:off x="0" y="0"/>
          <a:ext cx="0" cy="0"/>
          <a:chOff x="0" y="0"/>
          <a:chExt cx="0" cy="0"/>
        </a:xfrm>
      </p:grpSpPr>
      <p:sp>
        <p:nvSpPr>
          <p:cNvPr id="135" name="Google Shape;135;p14"/>
          <p:cNvSpPr/>
          <p:nvPr/>
        </p:nvSpPr>
        <p:spPr>
          <a:xfrm flipH="1" rot="10800000">
            <a:off x="6610100" y="3610054"/>
            <a:ext cx="2546446" cy="1548071"/>
          </a:xfrm>
          <a:custGeom>
            <a:rect b="b" l="l" r="r" t="t"/>
            <a:pathLst>
              <a:path extrusionOk="0" h="68476" w="99597">
                <a:moveTo>
                  <a:pt x="99596" y="0"/>
                </a:moveTo>
                <a:lnTo>
                  <a:pt x="0" y="21"/>
                </a:lnTo>
                <a:lnTo>
                  <a:pt x="99596" y="68476"/>
                </a:lnTo>
                <a:lnTo>
                  <a:pt x="99596" y="0"/>
                </a:lnTo>
                <a:close/>
              </a:path>
            </a:pathLst>
          </a:custGeom>
          <a:solidFill>
            <a:srgbClr val="EDEDEB">
              <a:alpha val="47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4"/>
          <p:cNvSpPr/>
          <p:nvPr/>
        </p:nvSpPr>
        <p:spPr>
          <a:xfrm rot="10800000">
            <a:off x="6853867" y="4304904"/>
            <a:ext cx="2302683" cy="853221"/>
          </a:xfrm>
          <a:custGeom>
            <a:rect b="b" l="l" r="r" t="t"/>
            <a:pathLst>
              <a:path extrusionOk="0" h="36908" w="99597">
                <a:moveTo>
                  <a:pt x="0" y="0"/>
                </a:moveTo>
                <a:lnTo>
                  <a:pt x="0" y="36907"/>
                </a:lnTo>
                <a:lnTo>
                  <a:pt x="99596" y="11"/>
                </a:lnTo>
                <a:lnTo>
                  <a:pt x="0" y="0"/>
                </a:lnTo>
                <a:close/>
              </a:path>
            </a:pathLst>
          </a:custGeom>
          <a:solidFill>
            <a:srgbClr val="FCCC3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37" name="Google Shape;137;p14"/>
          <p:cNvSpPr/>
          <p:nvPr/>
        </p:nvSpPr>
        <p:spPr>
          <a:xfrm rot="10800000">
            <a:off x="6853867" y="4499554"/>
            <a:ext cx="2302683" cy="658571"/>
          </a:xfrm>
          <a:custGeom>
            <a:rect b="b" l="l" r="r" t="t"/>
            <a:pathLst>
              <a:path extrusionOk="0" h="28488" w="99597">
                <a:moveTo>
                  <a:pt x="0" y="1"/>
                </a:moveTo>
                <a:lnTo>
                  <a:pt x="0" y="28488"/>
                </a:lnTo>
                <a:lnTo>
                  <a:pt x="99596" y="1"/>
                </a:lnTo>
                <a:close/>
              </a:path>
            </a:pathLst>
          </a:custGeom>
          <a:solidFill>
            <a:srgbClr val="E8A8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4"/>
          <p:cNvSpPr txBox="1"/>
          <p:nvPr>
            <p:ph idx="12" type="sldNum"/>
          </p:nvPr>
        </p:nvSpPr>
        <p:spPr>
          <a:xfrm rot="10800000">
            <a:off x="-7362" y="-7363"/>
            <a:ext cx="548700" cy="393600"/>
          </a:xfrm>
          <a:prstGeom prst="rect">
            <a:avLst/>
          </a:prstGeom>
        </p:spPr>
        <p:txBody>
          <a:bodyPr anchorCtr="0" anchor="t" bIns="91425" lIns="91425" spcFirstLastPara="1" rIns="91425" wrap="square" tIns="91425">
            <a:noAutofit/>
          </a:bodyPr>
          <a:lstStyle>
            <a:lvl1pPr lvl="0" rtl="0">
              <a:buNone/>
              <a:defRPr sz="1200">
                <a:latin typeface="Arvo"/>
                <a:ea typeface="Arvo"/>
                <a:cs typeface="Arvo"/>
                <a:sym typeface="Arvo"/>
              </a:defRPr>
            </a:lvl1pPr>
            <a:lvl2pPr lvl="1" rtl="0">
              <a:buNone/>
              <a:defRPr sz="1200">
                <a:latin typeface="Arvo"/>
                <a:ea typeface="Arvo"/>
                <a:cs typeface="Arvo"/>
                <a:sym typeface="Arvo"/>
              </a:defRPr>
            </a:lvl2pPr>
            <a:lvl3pPr lvl="2" rtl="0">
              <a:buNone/>
              <a:defRPr sz="1200">
                <a:latin typeface="Arvo"/>
                <a:ea typeface="Arvo"/>
                <a:cs typeface="Arvo"/>
                <a:sym typeface="Arvo"/>
              </a:defRPr>
            </a:lvl3pPr>
            <a:lvl4pPr lvl="3" rtl="0">
              <a:buNone/>
              <a:defRPr sz="1200">
                <a:latin typeface="Arvo"/>
                <a:ea typeface="Arvo"/>
                <a:cs typeface="Arvo"/>
                <a:sym typeface="Arvo"/>
              </a:defRPr>
            </a:lvl4pPr>
            <a:lvl5pPr lvl="4" rtl="0">
              <a:buNone/>
              <a:defRPr sz="1200">
                <a:latin typeface="Arvo"/>
                <a:ea typeface="Arvo"/>
                <a:cs typeface="Arvo"/>
                <a:sym typeface="Arvo"/>
              </a:defRPr>
            </a:lvl5pPr>
            <a:lvl6pPr lvl="5" rtl="0">
              <a:buNone/>
              <a:defRPr sz="1200">
                <a:latin typeface="Arvo"/>
                <a:ea typeface="Arvo"/>
                <a:cs typeface="Arvo"/>
                <a:sym typeface="Arvo"/>
              </a:defRPr>
            </a:lvl6pPr>
            <a:lvl7pPr lvl="6" rtl="0">
              <a:buNone/>
              <a:defRPr sz="1200">
                <a:latin typeface="Arvo"/>
                <a:ea typeface="Arvo"/>
                <a:cs typeface="Arvo"/>
                <a:sym typeface="Arvo"/>
              </a:defRPr>
            </a:lvl7pPr>
            <a:lvl8pPr lvl="7" rtl="0">
              <a:buNone/>
              <a:defRPr sz="1200">
                <a:latin typeface="Arvo"/>
                <a:ea typeface="Arvo"/>
                <a:cs typeface="Arvo"/>
                <a:sym typeface="Arvo"/>
              </a:defRPr>
            </a:lvl8pPr>
            <a:lvl9pPr lvl="8" rtl="0">
              <a:buNone/>
              <a:defRPr sz="1200">
                <a:latin typeface="Arvo"/>
                <a:ea typeface="Arvo"/>
                <a:cs typeface="Arvo"/>
                <a:sym typeface="Arvo"/>
              </a:defRPr>
            </a:lvl9pPr>
          </a:lstStyle>
          <a:p>
            <a:pPr indent="0" lvl="0" marL="0" rtl="0" algn="l">
              <a:spcBef>
                <a:spcPts val="0"/>
              </a:spcBef>
              <a:spcAft>
                <a:spcPts val="0"/>
              </a:spcAft>
              <a:buNone/>
            </a:pPr>
            <a:fld id="{00000000-1234-1234-1234-123412341234}" type="slidenum">
              <a:rPr lang="en"/>
              <a:t>‹#›</a:t>
            </a:fld>
            <a:endParaRPr/>
          </a:p>
        </p:txBody>
      </p:sp>
      <p:sp>
        <p:nvSpPr>
          <p:cNvPr id="139" name="Google Shape;139;p14"/>
          <p:cNvSpPr/>
          <p:nvPr/>
        </p:nvSpPr>
        <p:spPr>
          <a:xfrm flipH="1">
            <a:off x="-7151" y="-7362"/>
            <a:ext cx="2307413" cy="1325867"/>
          </a:xfrm>
          <a:custGeom>
            <a:rect b="b" l="l" r="r" t="t"/>
            <a:pathLst>
              <a:path extrusionOk="0" h="68476" w="99597">
                <a:moveTo>
                  <a:pt x="99596" y="0"/>
                </a:moveTo>
                <a:lnTo>
                  <a:pt x="0" y="21"/>
                </a:lnTo>
                <a:lnTo>
                  <a:pt x="99596" y="68476"/>
                </a:lnTo>
                <a:lnTo>
                  <a:pt x="99596" y="0"/>
                </a:lnTo>
                <a:close/>
              </a:path>
            </a:pathLst>
          </a:custGeom>
          <a:solidFill>
            <a:srgbClr val="EDEDEB">
              <a:alpha val="284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4"/>
          <p:cNvSpPr/>
          <p:nvPr/>
        </p:nvSpPr>
        <p:spPr>
          <a:xfrm>
            <a:off x="-7362" y="-7362"/>
            <a:ext cx="2086308" cy="730778"/>
          </a:xfrm>
          <a:custGeom>
            <a:rect b="b" l="l" r="r" t="t"/>
            <a:pathLst>
              <a:path extrusionOk="0" h="36908" w="99597">
                <a:moveTo>
                  <a:pt x="0" y="0"/>
                </a:moveTo>
                <a:lnTo>
                  <a:pt x="0" y="36907"/>
                </a:lnTo>
                <a:lnTo>
                  <a:pt x="99596" y="11"/>
                </a:lnTo>
                <a:lnTo>
                  <a:pt x="0" y="0"/>
                </a:lnTo>
                <a:close/>
              </a:path>
            </a:pathLst>
          </a:custGeom>
          <a:solidFill>
            <a:srgbClr val="31425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41" name="Google Shape;141;p14"/>
          <p:cNvSpPr/>
          <p:nvPr/>
        </p:nvSpPr>
        <p:spPr>
          <a:xfrm>
            <a:off x="-7362" y="-7362"/>
            <a:ext cx="2086308" cy="564062"/>
          </a:xfrm>
          <a:custGeom>
            <a:rect b="b" l="l" r="r" t="t"/>
            <a:pathLst>
              <a:path extrusionOk="0" h="28488" w="99597">
                <a:moveTo>
                  <a:pt x="0" y="1"/>
                </a:moveTo>
                <a:lnTo>
                  <a:pt x="0" y="28488"/>
                </a:lnTo>
                <a:lnTo>
                  <a:pt x="99596" y="1"/>
                </a:lnTo>
                <a:close/>
              </a:path>
            </a:pathLst>
          </a:custGeom>
          <a:solidFill>
            <a:srgbClr val="3E51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4"/>
          <p:cNvSpPr txBox="1"/>
          <p:nvPr>
            <p:ph idx="2" type="sldNum"/>
          </p:nvPr>
        </p:nvSpPr>
        <p:spPr>
          <a:xfrm>
            <a:off x="8741702" y="4749900"/>
            <a:ext cx="402300" cy="393600"/>
          </a:xfrm>
          <a:prstGeom prst="rect">
            <a:avLst/>
          </a:prstGeom>
        </p:spPr>
        <p:txBody>
          <a:bodyPr anchorCtr="0" anchor="t" bIns="91425" lIns="91425" spcFirstLastPara="1" rIns="91425" wrap="square" tIns="91425">
            <a:noAutofit/>
          </a:bodyPr>
          <a:lstStyle>
            <a:lvl1pPr lvl="0" rtl="0">
              <a:buNone/>
              <a:defRPr sz="800">
                <a:solidFill>
                  <a:srgbClr val="3E516C"/>
                </a:solidFill>
                <a:latin typeface="Cabin"/>
                <a:ea typeface="Cabin"/>
                <a:cs typeface="Cabin"/>
                <a:sym typeface="Cabin"/>
              </a:defRPr>
            </a:lvl1pPr>
            <a:lvl2pPr lvl="1" rtl="0">
              <a:buNone/>
              <a:defRPr sz="800">
                <a:solidFill>
                  <a:srgbClr val="3E516C"/>
                </a:solidFill>
                <a:latin typeface="Cabin"/>
                <a:ea typeface="Cabin"/>
                <a:cs typeface="Cabin"/>
                <a:sym typeface="Cabin"/>
              </a:defRPr>
            </a:lvl2pPr>
            <a:lvl3pPr lvl="2" rtl="0">
              <a:buNone/>
              <a:defRPr sz="800">
                <a:solidFill>
                  <a:srgbClr val="3E516C"/>
                </a:solidFill>
                <a:latin typeface="Cabin"/>
                <a:ea typeface="Cabin"/>
                <a:cs typeface="Cabin"/>
                <a:sym typeface="Cabin"/>
              </a:defRPr>
            </a:lvl3pPr>
            <a:lvl4pPr lvl="3" rtl="0">
              <a:buNone/>
              <a:defRPr sz="800">
                <a:solidFill>
                  <a:srgbClr val="3E516C"/>
                </a:solidFill>
                <a:latin typeface="Cabin"/>
                <a:ea typeface="Cabin"/>
                <a:cs typeface="Cabin"/>
                <a:sym typeface="Cabin"/>
              </a:defRPr>
            </a:lvl4pPr>
            <a:lvl5pPr lvl="4" rtl="0">
              <a:buNone/>
              <a:defRPr sz="800">
                <a:solidFill>
                  <a:srgbClr val="3E516C"/>
                </a:solidFill>
                <a:latin typeface="Cabin"/>
                <a:ea typeface="Cabin"/>
                <a:cs typeface="Cabin"/>
                <a:sym typeface="Cabin"/>
              </a:defRPr>
            </a:lvl5pPr>
            <a:lvl6pPr lvl="5" rtl="0">
              <a:buNone/>
              <a:defRPr sz="800">
                <a:solidFill>
                  <a:srgbClr val="3E516C"/>
                </a:solidFill>
                <a:latin typeface="Cabin"/>
                <a:ea typeface="Cabin"/>
                <a:cs typeface="Cabin"/>
                <a:sym typeface="Cabin"/>
              </a:defRPr>
            </a:lvl6pPr>
            <a:lvl7pPr lvl="6" rtl="0">
              <a:buNone/>
              <a:defRPr sz="800">
                <a:solidFill>
                  <a:srgbClr val="3E516C"/>
                </a:solidFill>
                <a:latin typeface="Cabin"/>
                <a:ea typeface="Cabin"/>
                <a:cs typeface="Cabin"/>
                <a:sym typeface="Cabin"/>
              </a:defRPr>
            </a:lvl7pPr>
            <a:lvl8pPr lvl="7" rtl="0">
              <a:buNone/>
              <a:defRPr sz="800">
                <a:solidFill>
                  <a:srgbClr val="3E516C"/>
                </a:solidFill>
                <a:latin typeface="Cabin"/>
                <a:ea typeface="Cabin"/>
                <a:cs typeface="Cabin"/>
                <a:sym typeface="Cabin"/>
              </a:defRPr>
            </a:lvl8pPr>
            <a:lvl9pPr lvl="8" rtl="0">
              <a:buNone/>
              <a:defRPr sz="800">
                <a:solidFill>
                  <a:srgbClr val="3E516C"/>
                </a:solidFill>
                <a:latin typeface="Cabin"/>
                <a:ea typeface="Cabin"/>
                <a:cs typeface="Cabin"/>
                <a:sym typeface="Cabin"/>
              </a:defRPr>
            </a:lvl9pPr>
          </a:lstStyle>
          <a:p>
            <a:pPr indent="0" lvl="0" marL="0" rtl="0" algn="l">
              <a:spcBef>
                <a:spcPts val="0"/>
              </a:spcBef>
              <a:spcAft>
                <a:spcPts val="0"/>
              </a:spcAft>
              <a:buNone/>
            </a:pPr>
            <a:fld id="{00000000-1234-1234-1234-123412341234}" type="slidenum">
              <a:rPr lang="en"/>
              <a:t>‹#›</a:t>
            </a:fld>
            <a:endParaRPr/>
          </a:p>
        </p:txBody>
      </p:sp>
      <p:sp>
        <p:nvSpPr>
          <p:cNvPr id="143" name="Google Shape;143;p14"/>
          <p:cNvSpPr txBox="1"/>
          <p:nvPr>
            <p:ph type="ctrTitle"/>
          </p:nvPr>
        </p:nvSpPr>
        <p:spPr>
          <a:xfrm>
            <a:off x="4964349" y="1365375"/>
            <a:ext cx="1550400" cy="14310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rgbClr val="0E2A47"/>
              </a:buClr>
              <a:buSzPts val="1800"/>
              <a:buFont typeface="Cabin"/>
              <a:buNone/>
              <a:defRPr sz="1800">
                <a:solidFill>
                  <a:srgbClr val="0E2A47"/>
                </a:solidFill>
                <a:latin typeface="Cabin"/>
                <a:ea typeface="Cabin"/>
                <a:cs typeface="Cabin"/>
                <a:sym typeface="Cabin"/>
              </a:defRPr>
            </a:lvl1pPr>
            <a:lvl2pPr lvl="1" rtl="0" algn="ctr">
              <a:spcBef>
                <a:spcPts val="0"/>
              </a:spcBef>
              <a:spcAft>
                <a:spcPts val="0"/>
              </a:spcAft>
              <a:buClr>
                <a:srgbClr val="314256"/>
              </a:buClr>
              <a:buSzPts val="6000"/>
              <a:buNone/>
              <a:defRPr sz="6000">
                <a:solidFill>
                  <a:srgbClr val="314256"/>
                </a:solidFill>
              </a:defRPr>
            </a:lvl2pPr>
            <a:lvl3pPr lvl="2" rtl="0" algn="ctr">
              <a:spcBef>
                <a:spcPts val="0"/>
              </a:spcBef>
              <a:spcAft>
                <a:spcPts val="0"/>
              </a:spcAft>
              <a:buClr>
                <a:srgbClr val="314256"/>
              </a:buClr>
              <a:buSzPts val="6000"/>
              <a:buNone/>
              <a:defRPr sz="6000">
                <a:solidFill>
                  <a:srgbClr val="314256"/>
                </a:solidFill>
              </a:defRPr>
            </a:lvl3pPr>
            <a:lvl4pPr lvl="3" rtl="0" algn="ctr">
              <a:spcBef>
                <a:spcPts val="0"/>
              </a:spcBef>
              <a:spcAft>
                <a:spcPts val="0"/>
              </a:spcAft>
              <a:buClr>
                <a:srgbClr val="314256"/>
              </a:buClr>
              <a:buSzPts val="6000"/>
              <a:buNone/>
              <a:defRPr sz="6000">
                <a:solidFill>
                  <a:srgbClr val="314256"/>
                </a:solidFill>
              </a:defRPr>
            </a:lvl4pPr>
            <a:lvl5pPr lvl="4" rtl="0" algn="ctr">
              <a:spcBef>
                <a:spcPts val="0"/>
              </a:spcBef>
              <a:spcAft>
                <a:spcPts val="0"/>
              </a:spcAft>
              <a:buClr>
                <a:srgbClr val="314256"/>
              </a:buClr>
              <a:buSzPts val="6000"/>
              <a:buNone/>
              <a:defRPr sz="6000">
                <a:solidFill>
                  <a:srgbClr val="314256"/>
                </a:solidFill>
              </a:defRPr>
            </a:lvl5pPr>
            <a:lvl6pPr lvl="5" rtl="0" algn="ctr">
              <a:spcBef>
                <a:spcPts val="0"/>
              </a:spcBef>
              <a:spcAft>
                <a:spcPts val="0"/>
              </a:spcAft>
              <a:buClr>
                <a:srgbClr val="314256"/>
              </a:buClr>
              <a:buSzPts val="6000"/>
              <a:buNone/>
              <a:defRPr sz="6000">
                <a:solidFill>
                  <a:srgbClr val="314256"/>
                </a:solidFill>
              </a:defRPr>
            </a:lvl6pPr>
            <a:lvl7pPr lvl="6" rtl="0" algn="ctr">
              <a:spcBef>
                <a:spcPts val="0"/>
              </a:spcBef>
              <a:spcAft>
                <a:spcPts val="0"/>
              </a:spcAft>
              <a:buClr>
                <a:srgbClr val="314256"/>
              </a:buClr>
              <a:buSzPts val="6000"/>
              <a:buNone/>
              <a:defRPr sz="6000">
                <a:solidFill>
                  <a:srgbClr val="314256"/>
                </a:solidFill>
              </a:defRPr>
            </a:lvl7pPr>
            <a:lvl8pPr lvl="7" rtl="0" algn="ctr">
              <a:spcBef>
                <a:spcPts val="0"/>
              </a:spcBef>
              <a:spcAft>
                <a:spcPts val="0"/>
              </a:spcAft>
              <a:buClr>
                <a:srgbClr val="314256"/>
              </a:buClr>
              <a:buSzPts val="6000"/>
              <a:buNone/>
              <a:defRPr sz="6000">
                <a:solidFill>
                  <a:srgbClr val="314256"/>
                </a:solidFill>
              </a:defRPr>
            </a:lvl8pPr>
            <a:lvl9pPr lvl="8" rtl="0" algn="ctr">
              <a:spcBef>
                <a:spcPts val="0"/>
              </a:spcBef>
              <a:spcAft>
                <a:spcPts val="0"/>
              </a:spcAft>
              <a:buClr>
                <a:srgbClr val="314256"/>
              </a:buClr>
              <a:buSzPts val="6000"/>
              <a:buNone/>
              <a:defRPr sz="6000">
                <a:solidFill>
                  <a:srgbClr val="314256"/>
                </a:solidFill>
              </a:defRPr>
            </a:lvl9pPr>
          </a:lstStyle>
          <a:p/>
        </p:txBody>
      </p:sp>
      <p:sp>
        <p:nvSpPr>
          <p:cNvPr id="144" name="Google Shape;144;p14"/>
          <p:cNvSpPr txBox="1"/>
          <p:nvPr>
            <p:ph idx="3" type="ctrTitle"/>
          </p:nvPr>
        </p:nvSpPr>
        <p:spPr>
          <a:xfrm>
            <a:off x="4964351" y="2934875"/>
            <a:ext cx="2448600" cy="4476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999999"/>
              </a:buClr>
              <a:buSzPts val="1200"/>
              <a:buFont typeface="Cabin"/>
              <a:buNone/>
              <a:defRPr b="0" sz="1200">
                <a:solidFill>
                  <a:srgbClr val="999999"/>
                </a:solidFill>
                <a:latin typeface="Cabin"/>
                <a:ea typeface="Cabin"/>
                <a:cs typeface="Cabin"/>
                <a:sym typeface="Cabin"/>
              </a:defRPr>
            </a:lvl1pPr>
            <a:lvl2pPr lvl="1" rtl="0" algn="r">
              <a:spcBef>
                <a:spcPts val="0"/>
              </a:spcBef>
              <a:spcAft>
                <a:spcPts val="0"/>
              </a:spcAft>
              <a:buClr>
                <a:srgbClr val="314256"/>
              </a:buClr>
              <a:buSzPts val="1200"/>
              <a:buNone/>
              <a:defRPr sz="1200">
                <a:solidFill>
                  <a:srgbClr val="314256"/>
                </a:solidFill>
              </a:defRPr>
            </a:lvl2pPr>
            <a:lvl3pPr lvl="2" rtl="0" algn="r">
              <a:spcBef>
                <a:spcPts val="0"/>
              </a:spcBef>
              <a:spcAft>
                <a:spcPts val="0"/>
              </a:spcAft>
              <a:buClr>
                <a:srgbClr val="314256"/>
              </a:buClr>
              <a:buSzPts val="1200"/>
              <a:buNone/>
              <a:defRPr sz="1200">
                <a:solidFill>
                  <a:srgbClr val="314256"/>
                </a:solidFill>
              </a:defRPr>
            </a:lvl3pPr>
            <a:lvl4pPr lvl="3" rtl="0" algn="r">
              <a:spcBef>
                <a:spcPts val="0"/>
              </a:spcBef>
              <a:spcAft>
                <a:spcPts val="0"/>
              </a:spcAft>
              <a:buClr>
                <a:srgbClr val="314256"/>
              </a:buClr>
              <a:buSzPts val="1200"/>
              <a:buNone/>
              <a:defRPr sz="1200">
                <a:solidFill>
                  <a:srgbClr val="314256"/>
                </a:solidFill>
              </a:defRPr>
            </a:lvl4pPr>
            <a:lvl5pPr lvl="4" rtl="0" algn="r">
              <a:spcBef>
                <a:spcPts val="0"/>
              </a:spcBef>
              <a:spcAft>
                <a:spcPts val="0"/>
              </a:spcAft>
              <a:buClr>
                <a:srgbClr val="314256"/>
              </a:buClr>
              <a:buSzPts val="1200"/>
              <a:buNone/>
              <a:defRPr sz="1200">
                <a:solidFill>
                  <a:srgbClr val="314256"/>
                </a:solidFill>
              </a:defRPr>
            </a:lvl5pPr>
            <a:lvl6pPr lvl="5" rtl="0" algn="r">
              <a:spcBef>
                <a:spcPts val="0"/>
              </a:spcBef>
              <a:spcAft>
                <a:spcPts val="0"/>
              </a:spcAft>
              <a:buClr>
                <a:srgbClr val="314256"/>
              </a:buClr>
              <a:buSzPts val="1200"/>
              <a:buNone/>
              <a:defRPr sz="1200">
                <a:solidFill>
                  <a:srgbClr val="314256"/>
                </a:solidFill>
              </a:defRPr>
            </a:lvl6pPr>
            <a:lvl7pPr lvl="6" rtl="0" algn="r">
              <a:spcBef>
                <a:spcPts val="0"/>
              </a:spcBef>
              <a:spcAft>
                <a:spcPts val="0"/>
              </a:spcAft>
              <a:buClr>
                <a:srgbClr val="314256"/>
              </a:buClr>
              <a:buSzPts val="1200"/>
              <a:buNone/>
              <a:defRPr sz="1200">
                <a:solidFill>
                  <a:srgbClr val="314256"/>
                </a:solidFill>
              </a:defRPr>
            </a:lvl7pPr>
            <a:lvl8pPr lvl="7" rtl="0" algn="r">
              <a:spcBef>
                <a:spcPts val="0"/>
              </a:spcBef>
              <a:spcAft>
                <a:spcPts val="0"/>
              </a:spcAft>
              <a:buClr>
                <a:srgbClr val="314256"/>
              </a:buClr>
              <a:buSzPts val="1200"/>
              <a:buNone/>
              <a:defRPr sz="1200">
                <a:solidFill>
                  <a:srgbClr val="314256"/>
                </a:solidFill>
              </a:defRPr>
            </a:lvl8pPr>
            <a:lvl9pPr lvl="8" rtl="0" algn="r">
              <a:spcBef>
                <a:spcPts val="0"/>
              </a:spcBef>
              <a:spcAft>
                <a:spcPts val="0"/>
              </a:spcAft>
              <a:buClr>
                <a:srgbClr val="314256"/>
              </a:buClr>
              <a:buSzPts val="1200"/>
              <a:buNone/>
              <a:defRPr sz="1200">
                <a:solidFill>
                  <a:srgbClr val="314256"/>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design 3">
  <p:cSld name="TITLE_AND_BODY_4_1_1">
    <p:spTree>
      <p:nvGrpSpPr>
        <p:cNvPr id="145" name="Shape 145"/>
        <p:cNvGrpSpPr/>
        <p:nvPr/>
      </p:nvGrpSpPr>
      <p:grpSpPr>
        <a:xfrm>
          <a:off x="0" y="0"/>
          <a:ext cx="0" cy="0"/>
          <a:chOff x="0" y="0"/>
          <a:chExt cx="0" cy="0"/>
        </a:xfrm>
      </p:grpSpPr>
      <p:sp>
        <p:nvSpPr>
          <p:cNvPr id="146" name="Google Shape;146;p15"/>
          <p:cNvSpPr/>
          <p:nvPr/>
        </p:nvSpPr>
        <p:spPr>
          <a:xfrm rot="-5400000">
            <a:off x="1995421" y="-2009807"/>
            <a:ext cx="5153149" cy="9163116"/>
          </a:xfrm>
          <a:custGeom>
            <a:rect b="b" l="l" r="r" t="t"/>
            <a:pathLst>
              <a:path extrusionOk="0" h="68476" w="99597">
                <a:moveTo>
                  <a:pt x="99596" y="0"/>
                </a:moveTo>
                <a:lnTo>
                  <a:pt x="0" y="21"/>
                </a:lnTo>
                <a:lnTo>
                  <a:pt x="99596" y="68476"/>
                </a:lnTo>
                <a:lnTo>
                  <a:pt x="99596" y="0"/>
                </a:lnTo>
                <a:close/>
              </a:path>
            </a:pathLst>
          </a:custGeom>
          <a:solidFill>
            <a:srgbClr val="EDEDEB">
              <a:alpha val="1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5"/>
          <p:cNvSpPr/>
          <p:nvPr/>
        </p:nvSpPr>
        <p:spPr>
          <a:xfrm flipH="1" rot="10800000">
            <a:off x="6836375" y="3817625"/>
            <a:ext cx="2307413" cy="1325867"/>
          </a:xfrm>
          <a:custGeom>
            <a:rect b="b" l="l" r="r" t="t"/>
            <a:pathLst>
              <a:path extrusionOk="0" h="68476" w="99597">
                <a:moveTo>
                  <a:pt x="99596" y="0"/>
                </a:moveTo>
                <a:lnTo>
                  <a:pt x="0" y="21"/>
                </a:lnTo>
                <a:lnTo>
                  <a:pt x="99596" y="68476"/>
                </a:lnTo>
                <a:lnTo>
                  <a:pt x="99596" y="0"/>
                </a:lnTo>
                <a:close/>
              </a:path>
            </a:pathLst>
          </a:custGeom>
          <a:solidFill>
            <a:srgbClr val="EDEDEB">
              <a:alpha val="284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5"/>
          <p:cNvSpPr/>
          <p:nvPr/>
        </p:nvSpPr>
        <p:spPr>
          <a:xfrm rot="10800000">
            <a:off x="7057692" y="4412713"/>
            <a:ext cx="2086308" cy="730778"/>
          </a:xfrm>
          <a:custGeom>
            <a:rect b="b" l="l" r="r" t="t"/>
            <a:pathLst>
              <a:path extrusionOk="0" h="36908" w="99597">
                <a:moveTo>
                  <a:pt x="0" y="0"/>
                </a:moveTo>
                <a:lnTo>
                  <a:pt x="0" y="36907"/>
                </a:lnTo>
                <a:lnTo>
                  <a:pt x="99596" y="11"/>
                </a:lnTo>
                <a:lnTo>
                  <a:pt x="0" y="0"/>
                </a:lnTo>
                <a:close/>
              </a:path>
            </a:pathLst>
          </a:custGeom>
          <a:solidFill>
            <a:srgbClr val="31425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49" name="Google Shape;149;p15"/>
          <p:cNvSpPr/>
          <p:nvPr/>
        </p:nvSpPr>
        <p:spPr>
          <a:xfrm rot="10800000">
            <a:off x="7057692" y="4579429"/>
            <a:ext cx="2086308" cy="564062"/>
          </a:xfrm>
          <a:custGeom>
            <a:rect b="b" l="l" r="r" t="t"/>
            <a:pathLst>
              <a:path extrusionOk="0" h="28488" w="99597">
                <a:moveTo>
                  <a:pt x="0" y="1"/>
                </a:moveTo>
                <a:lnTo>
                  <a:pt x="0" y="28488"/>
                </a:lnTo>
                <a:lnTo>
                  <a:pt x="99596" y="1"/>
                </a:lnTo>
                <a:close/>
              </a:path>
            </a:pathLst>
          </a:custGeom>
          <a:solidFill>
            <a:srgbClr val="3E51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5"/>
          <p:cNvSpPr/>
          <p:nvPr/>
        </p:nvSpPr>
        <p:spPr>
          <a:xfrm flipH="1">
            <a:off x="4" y="4"/>
            <a:ext cx="2546446" cy="1548071"/>
          </a:xfrm>
          <a:custGeom>
            <a:rect b="b" l="l" r="r" t="t"/>
            <a:pathLst>
              <a:path extrusionOk="0" h="68476" w="99597">
                <a:moveTo>
                  <a:pt x="99596" y="0"/>
                </a:moveTo>
                <a:lnTo>
                  <a:pt x="0" y="21"/>
                </a:lnTo>
                <a:lnTo>
                  <a:pt x="99596" y="68476"/>
                </a:lnTo>
                <a:lnTo>
                  <a:pt x="99596" y="0"/>
                </a:lnTo>
                <a:close/>
              </a:path>
            </a:pathLst>
          </a:custGeom>
          <a:solidFill>
            <a:srgbClr val="EDEDEB">
              <a:alpha val="47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5"/>
          <p:cNvSpPr/>
          <p:nvPr/>
        </p:nvSpPr>
        <p:spPr>
          <a:xfrm>
            <a:off x="0" y="4"/>
            <a:ext cx="2302683" cy="853221"/>
          </a:xfrm>
          <a:custGeom>
            <a:rect b="b" l="l" r="r" t="t"/>
            <a:pathLst>
              <a:path extrusionOk="0" h="36908" w="99597">
                <a:moveTo>
                  <a:pt x="0" y="0"/>
                </a:moveTo>
                <a:lnTo>
                  <a:pt x="0" y="36907"/>
                </a:lnTo>
                <a:lnTo>
                  <a:pt x="99596" y="11"/>
                </a:lnTo>
                <a:lnTo>
                  <a:pt x="0" y="0"/>
                </a:lnTo>
                <a:close/>
              </a:path>
            </a:pathLst>
          </a:custGeom>
          <a:solidFill>
            <a:srgbClr val="FCCC3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52" name="Google Shape;152;p15"/>
          <p:cNvSpPr/>
          <p:nvPr/>
        </p:nvSpPr>
        <p:spPr>
          <a:xfrm>
            <a:off x="0" y="4"/>
            <a:ext cx="2302683" cy="658571"/>
          </a:xfrm>
          <a:custGeom>
            <a:rect b="b" l="l" r="r" t="t"/>
            <a:pathLst>
              <a:path extrusionOk="0" h="28488" w="99597">
                <a:moveTo>
                  <a:pt x="0" y="1"/>
                </a:moveTo>
                <a:lnTo>
                  <a:pt x="0" y="28488"/>
                </a:lnTo>
                <a:lnTo>
                  <a:pt x="99596" y="1"/>
                </a:lnTo>
                <a:close/>
              </a:path>
            </a:pathLst>
          </a:custGeom>
          <a:solidFill>
            <a:srgbClr val="E8A8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5"/>
          <p:cNvSpPr txBox="1"/>
          <p:nvPr>
            <p:ph idx="12" type="sldNum"/>
          </p:nvPr>
        </p:nvSpPr>
        <p:spPr>
          <a:xfrm>
            <a:off x="8741702" y="4749900"/>
            <a:ext cx="402300" cy="393600"/>
          </a:xfrm>
          <a:prstGeom prst="rect">
            <a:avLst/>
          </a:prstGeom>
        </p:spPr>
        <p:txBody>
          <a:bodyPr anchorCtr="0" anchor="t" bIns="91425" lIns="91425" spcFirstLastPara="1" rIns="91425" wrap="square" tIns="91425">
            <a:noAutofit/>
          </a:bodyPr>
          <a:lstStyle>
            <a:lvl1pPr lvl="0" rtl="0">
              <a:buNone/>
              <a:defRPr sz="800">
                <a:solidFill>
                  <a:srgbClr val="F3F3F3"/>
                </a:solidFill>
                <a:latin typeface="Cabin"/>
                <a:ea typeface="Cabin"/>
                <a:cs typeface="Cabin"/>
                <a:sym typeface="Cabin"/>
              </a:defRPr>
            </a:lvl1pPr>
            <a:lvl2pPr lvl="1" rtl="0">
              <a:buNone/>
              <a:defRPr sz="800">
                <a:solidFill>
                  <a:srgbClr val="F3F3F3"/>
                </a:solidFill>
                <a:latin typeface="Cabin"/>
                <a:ea typeface="Cabin"/>
                <a:cs typeface="Cabin"/>
                <a:sym typeface="Cabin"/>
              </a:defRPr>
            </a:lvl2pPr>
            <a:lvl3pPr lvl="2" rtl="0">
              <a:buNone/>
              <a:defRPr sz="800">
                <a:solidFill>
                  <a:srgbClr val="F3F3F3"/>
                </a:solidFill>
                <a:latin typeface="Cabin"/>
                <a:ea typeface="Cabin"/>
                <a:cs typeface="Cabin"/>
                <a:sym typeface="Cabin"/>
              </a:defRPr>
            </a:lvl3pPr>
            <a:lvl4pPr lvl="3" rtl="0">
              <a:buNone/>
              <a:defRPr sz="800">
                <a:solidFill>
                  <a:srgbClr val="F3F3F3"/>
                </a:solidFill>
                <a:latin typeface="Cabin"/>
                <a:ea typeface="Cabin"/>
                <a:cs typeface="Cabin"/>
                <a:sym typeface="Cabin"/>
              </a:defRPr>
            </a:lvl4pPr>
            <a:lvl5pPr lvl="4" rtl="0">
              <a:buNone/>
              <a:defRPr sz="800">
                <a:solidFill>
                  <a:srgbClr val="F3F3F3"/>
                </a:solidFill>
                <a:latin typeface="Cabin"/>
                <a:ea typeface="Cabin"/>
                <a:cs typeface="Cabin"/>
                <a:sym typeface="Cabin"/>
              </a:defRPr>
            </a:lvl5pPr>
            <a:lvl6pPr lvl="5" rtl="0">
              <a:buNone/>
              <a:defRPr sz="800">
                <a:solidFill>
                  <a:srgbClr val="F3F3F3"/>
                </a:solidFill>
                <a:latin typeface="Cabin"/>
                <a:ea typeface="Cabin"/>
                <a:cs typeface="Cabin"/>
                <a:sym typeface="Cabin"/>
              </a:defRPr>
            </a:lvl6pPr>
            <a:lvl7pPr lvl="6" rtl="0">
              <a:buNone/>
              <a:defRPr sz="800">
                <a:solidFill>
                  <a:srgbClr val="F3F3F3"/>
                </a:solidFill>
                <a:latin typeface="Cabin"/>
                <a:ea typeface="Cabin"/>
                <a:cs typeface="Cabin"/>
                <a:sym typeface="Cabin"/>
              </a:defRPr>
            </a:lvl7pPr>
            <a:lvl8pPr lvl="7" rtl="0">
              <a:buNone/>
              <a:defRPr sz="800">
                <a:solidFill>
                  <a:srgbClr val="F3F3F3"/>
                </a:solidFill>
                <a:latin typeface="Cabin"/>
                <a:ea typeface="Cabin"/>
                <a:cs typeface="Cabin"/>
                <a:sym typeface="Cabin"/>
              </a:defRPr>
            </a:lvl8pPr>
            <a:lvl9pPr lvl="8" rtl="0">
              <a:buNone/>
              <a:defRPr sz="800">
                <a:solidFill>
                  <a:srgbClr val="F3F3F3"/>
                </a:solidFill>
                <a:latin typeface="Cabin"/>
                <a:ea typeface="Cabin"/>
                <a:cs typeface="Cabin"/>
                <a:sym typeface="Cabin"/>
              </a:defRPr>
            </a:lvl9pPr>
          </a:lstStyle>
          <a:p>
            <a:pPr indent="0" lvl="0" marL="0" rtl="0" algn="l">
              <a:spcBef>
                <a:spcPts val="0"/>
              </a:spcBef>
              <a:spcAft>
                <a:spcPts val="0"/>
              </a:spcAft>
              <a:buNone/>
            </a:pPr>
            <a:fld id="{00000000-1234-1234-1234-123412341234}" type="slidenum">
              <a:rPr lang="en"/>
              <a:t>‹#›</a:t>
            </a:fld>
            <a:endParaRPr/>
          </a:p>
        </p:txBody>
      </p:sp>
      <p:sp>
        <p:nvSpPr>
          <p:cNvPr id="154" name="Google Shape;154;p15"/>
          <p:cNvSpPr txBox="1"/>
          <p:nvPr>
            <p:ph type="ctrTitle"/>
          </p:nvPr>
        </p:nvSpPr>
        <p:spPr>
          <a:xfrm>
            <a:off x="2137450" y="475411"/>
            <a:ext cx="6168000" cy="5940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None/>
              <a:defRPr b="0"/>
            </a:lvl1pPr>
            <a:lvl2pPr lvl="1" rtl="0" algn="ctr">
              <a:spcBef>
                <a:spcPts val="0"/>
              </a:spcBef>
              <a:spcAft>
                <a:spcPts val="0"/>
              </a:spcAft>
              <a:buClr>
                <a:srgbClr val="314256"/>
              </a:buClr>
              <a:buSzPts val="6000"/>
              <a:buNone/>
              <a:defRPr sz="6000">
                <a:solidFill>
                  <a:srgbClr val="314256"/>
                </a:solidFill>
              </a:defRPr>
            </a:lvl2pPr>
            <a:lvl3pPr lvl="2" rtl="0" algn="ctr">
              <a:spcBef>
                <a:spcPts val="0"/>
              </a:spcBef>
              <a:spcAft>
                <a:spcPts val="0"/>
              </a:spcAft>
              <a:buClr>
                <a:srgbClr val="314256"/>
              </a:buClr>
              <a:buSzPts val="6000"/>
              <a:buNone/>
              <a:defRPr sz="6000">
                <a:solidFill>
                  <a:srgbClr val="314256"/>
                </a:solidFill>
              </a:defRPr>
            </a:lvl3pPr>
            <a:lvl4pPr lvl="3" rtl="0" algn="ctr">
              <a:spcBef>
                <a:spcPts val="0"/>
              </a:spcBef>
              <a:spcAft>
                <a:spcPts val="0"/>
              </a:spcAft>
              <a:buClr>
                <a:srgbClr val="314256"/>
              </a:buClr>
              <a:buSzPts val="6000"/>
              <a:buNone/>
              <a:defRPr sz="6000">
                <a:solidFill>
                  <a:srgbClr val="314256"/>
                </a:solidFill>
              </a:defRPr>
            </a:lvl4pPr>
            <a:lvl5pPr lvl="4" rtl="0" algn="ctr">
              <a:spcBef>
                <a:spcPts val="0"/>
              </a:spcBef>
              <a:spcAft>
                <a:spcPts val="0"/>
              </a:spcAft>
              <a:buClr>
                <a:srgbClr val="314256"/>
              </a:buClr>
              <a:buSzPts val="6000"/>
              <a:buNone/>
              <a:defRPr sz="6000">
                <a:solidFill>
                  <a:srgbClr val="314256"/>
                </a:solidFill>
              </a:defRPr>
            </a:lvl5pPr>
            <a:lvl6pPr lvl="5" rtl="0" algn="ctr">
              <a:spcBef>
                <a:spcPts val="0"/>
              </a:spcBef>
              <a:spcAft>
                <a:spcPts val="0"/>
              </a:spcAft>
              <a:buClr>
                <a:srgbClr val="314256"/>
              </a:buClr>
              <a:buSzPts val="6000"/>
              <a:buNone/>
              <a:defRPr sz="6000">
                <a:solidFill>
                  <a:srgbClr val="314256"/>
                </a:solidFill>
              </a:defRPr>
            </a:lvl6pPr>
            <a:lvl7pPr lvl="6" rtl="0" algn="ctr">
              <a:spcBef>
                <a:spcPts val="0"/>
              </a:spcBef>
              <a:spcAft>
                <a:spcPts val="0"/>
              </a:spcAft>
              <a:buClr>
                <a:srgbClr val="314256"/>
              </a:buClr>
              <a:buSzPts val="6000"/>
              <a:buNone/>
              <a:defRPr sz="6000">
                <a:solidFill>
                  <a:srgbClr val="314256"/>
                </a:solidFill>
              </a:defRPr>
            </a:lvl7pPr>
            <a:lvl8pPr lvl="7" rtl="0" algn="ctr">
              <a:spcBef>
                <a:spcPts val="0"/>
              </a:spcBef>
              <a:spcAft>
                <a:spcPts val="0"/>
              </a:spcAft>
              <a:buClr>
                <a:srgbClr val="314256"/>
              </a:buClr>
              <a:buSzPts val="6000"/>
              <a:buNone/>
              <a:defRPr sz="6000">
                <a:solidFill>
                  <a:srgbClr val="314256"/>
                </a:solidFill>
              </a:defRPr>
            </a:lvl8pPr>
            <a:lvl9pPr lvl="8" rtl="0" algn="ctr">
              <a:spcBef>
                <a:spcPts val="0"/>
              </a:spcBef>
              <a:spcAft>
                <a:spcPts val="0"/>
              </a:spcAft>
              <a:buClr>
                <a:srgbClr val="314256"/>
              </a:buClr>
              <a:buSzPts val="6000"/>
              <a:buNone/>
              <a:defRPr sz="6000">
                <a:solidFill>
                  <a:srgbClr val="314256"/>
                </a:solidFill>
              </a:defRPr>
            </a:lvl9pPr>
          </a:lstStyle>
          <a:p/>
        </p:txBody>
      </p:sp>
      <p:sp>
        <p:nvSpPr>
          <p:cNvPr id="155" name="Google Shape;155;p15"/>
          <p:cNvSpPr/>
          <p:nvPr/>
        </p:nvSpPr>
        <p:spPr>
          <a:xfrm rot="10800000">
            <a:off x="1884334" y="674958"/>
            <a:ext cx="169066" cy="194921"/>
          </a:xfrm>
          <a:custGeom>
            <a:rect b="b" l="l" r="r" t="t"/>
            <a:pathLst>
              <a:path extrusionOk="0" h="11493" w="9970">
                <a:moveTo>
                  <a:pt x="9969" y="1"/>
                </a:moveTo>
                <a:lnTo>
                  <a:pt x="1" y="5747"/>
                </a:lnTo>
                <a:lnTo>
                  <a:pt x="9969" y="11493"/>
                </a:lnTo>
                <a:lnTo>
                  <a:pt x="9969" y="1"/>
                </a:lnTo>
                <a:close/>
              </a:path>
            </a:pathLst>
          </a:custGeom>
          <a:solidFill>
            <a:srgbClr val="F8BC2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subtitle 3">
  <p:cSld name="TITLE_AND_BODY_4_1_1_1">
    <p:spTree>
      <p:nvGrpSpPr>
        <p:cNvPr id="156" name="Shape 156"/>
        <p:cNvGrpSpPr/>
        <p:nvPr/>
      </p:nvGrpSpPr>
      <p:grpSpPr>
        <a:xfrm>
          <a:off x="0" y="0"/>
          <a:ext cx="0" cy="0"/>
          <a:chOff x="0" y="0"/>
          <a:chExt cx="0" cy="0"/>
        </a:xfrm>
      </p:grpSpPr>
      <p:sp>
        <p:nvSpPr>
          <p:cNvPr id="157" name="Google Shape;157;p16"/>
          <p:cNvSpPr/>
          <p:nvPr/>
        </p:nvSpPr>
        <p:spPr>
          <a:xfrm rot="-5400000">
            <a:off x="1995421" y="-2009807"/>
            <a:ext cx="5153149" cy="9163116"/>
          </a:xfrm>
          <a:custGeom>
            <a:rect b="b" l="l" r="r" t="t"/>
            <a:pathLst>
              <a:path extrusionOk="0" h="68476" w="99597">
                <a:moveTo>
                  <a:pt x="99596" y="0"/>
                </a:moveTo>
                <a:lnTo>
                  <a:pt x="0" y="21"/>
                </a:lnTo>
                <a:lnTo>
                  <a:pt x="99596" y="68476"/>
                </a:lnTo>
                <a:lnTo>
                  <a:pt x="99596" y="0"/>
                </a:lnTo>
                <a:close/>
              </a:path>
            </a:pathLst>
          </a:custGeom>
          <a:solidFill>
            <a:srgbClr val="EDEDEB">
              <a:alpha val="1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6"/>
          <p:cNvSpPr/>
          <p:nvPr/>
        </p:nvSpPr>
        <p:spPr>
          <a:xfrm flipH="1" rot="10800000">
            <a:off x="6836375" y="3817625"/>
            <a:ext cx="2307413" cy="1325867"/>
          </a:xfrm>
          <a:custGeom>
            <a:rect b="b" l="l" r="r" t="t"/>
            <a:pathLst>
              <a:path extrusionOk="0" h="68476" w="99597">
                <a:moveTo>
                  <a:pt x="99596" y="0"/>
                </a:moveTo>
                <a:lnTo>
                  <a:pt x="0" y="21"/>
                </a:lnTo>
                <a:lnTo>
                  <a:pt x="99596" y="68476"/>
                </a:lnTo>
                <a:lnTo>
                  <a:pt x="99596" y="0"/>
                </a:lnTo>
                <a:close/>
              </a:path>
            </a:pathLst>
          </a:custGeom>
          <a:solidFill>
            <a:srgbClr val="EDEDEB">
              <a:alpha val="284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6"/>
          <p:cNvSpPr/>
          <p:nvPr/>
        </p:nvSpPr>
        <p:spPr>
          <a:xfrm rot="10800000">
            <a:off x="7057692" y="4412713"/>
            <a:ext cx="2086308" cy="730778"/>
          </a:xfrm>
          <a:custGeom>
            <a:rect b="b" l="l" r="r" t="t"/>
            <a:pathLst>
              <a:path extrusionOk="0" h="36908" w="99597">
                <a:moveTo>
                  <a:pt x="0" y="0"/>
                </a:moveTo>
                <a:lnTo>
                  <a:pt x="0" y="36907"/>
                </a:lnTo>
                <a:lnTo>
                  <a:pt x="99596" y="11"/>
                </a:lnTo>
                <a:lnTo>
                  <a:pt x="0" y="0"/>
                </a:lnTo>
                <a:close/>
              </a:path>
            </a:pathLst>
          </a:custGeom>
          <a:solidFill>
            <a:srgbClr val="31425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60" name="Google Shape;160;p16"/>
          <p:cNvSpPr/>
          <p:nvPr/>
        </p:nvSpPr>
        <p:spPr>
          <a:xfrm rot="10800000">
            <a:off x="7057692" y="4579429"/>
            <a:ext cx="2086308" cy="564062"/>
          </a:xfrm>
          <a:custGeom>
            <a:rect b="b" l="l" r="r" t="t"/>
            <a:pathLst>
              <a:path extrusionOk="0" h="28488" w="99597">
                <a:moveTo>
                  <a:pt x="0" y="1"/>
                </a:moveTo>
                <a:lnTo>
                  <a:pt x="0" y="28488"/>
                </a:lnTo>
                <a:lnTo>
                  <a:pt x="99596" y="1"/>
                </a:lnTo>
                <a:close/>
              </a:path>
            </a:pathLst>
          </a:custGeom>
          <a:solidFill>
            <a:srgbClr val="3E51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6"/>
          <p:cNvSpPr/>
          <p:nvPr/>
        </p:nvSpPr>
        <p:spPr>
          <a:xfrm flipH="1">
            <a:off x="4" y="4"/>
            <a:ext cx="2546446" cy="1548071"/>
          </a:xfrm>
          <a:custGeom>
            <a:rect b="b" l="l" r="r" t="t"/>
            <a:pathLst>
              <a:path extrusionOk="0" h="68476" w="99597">
                <a:moveTo>
                  <a:pt x="99596" y="0"/>
                </a:moveTo>
                <a:lnTo>
                  <a:pt x="0" y="21"/>
                </a:lnTo>
                <a:lnTo>
                  <a:pt x="99596" y="68476"/>
                </a:lnTo>
                <a:lnTo>
                  <a:pt x="99596" y="0"/>
                </a:lnTo>
                <a:close/>
              </a:path>
            </a:pathLst>
          </a:custGeom>
          <a:solidFill>
            <a:srgbClr val="EDEDEB">
              <a:alpha val="47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6"/>
          <p:cNvSpPr/>
          <p:nvPr/>
        </p:nvSpPr>
        <p:spPr>
          <a:xfrm>
            <a:off x="0" y="4"/>
            <a:ext cx="2302683" cy="853221"/>
          </a:xfrm>
          <a:custGeom>
            <a:rect b="b" l="l" r="r" t="t"/>
            <a:pathLst>
              <a:path extrusionOk="0" h="36908" w="99597">
                <a:moveTo>
                  <a:pt x="0" y="0"/>
                </a:moveTo>
                <a:lnTo>
                  <a:pt x="0" y="36907"/>
                </a:lnTo>
                <a:lnTo>
                  <a:pt x="99596" y="11"/>
                </a:lnTo>
                <a:lnTo>
                  <a:pt x="0" y="0"/>
                </a:lnTo>
                <a:close/>
              </a:path>
            </a:pathLst>
          </a:custGeom>
          <a:solidFill>
            <a:srgbClr val="FCCC3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63" name="Google Shape;163;p16"/>
          <p:cNvSpPr/>
          <p:nvPr/>
        </p:nvSpPr>
        <p:spPr>
          <a:xfrm>
            <a:off x="0" y="4"/>
            <a:ext cx="2302683" cy="658571"/>
          </a:xfrm>
          <a:custGeom>
            <a:rect b="b" l="l" r="r" t="t"/>
            <a:pathLst>
              <a:path extrusionOk="0" h="28488" w="99597">
                <a:moveTo>
                  <a:pt x="0" y="1"/>
                </a:moveTo>
                <a:lnTo>
                  <a:pt x="0" y="28488"/>
                </a:lnTo>
                <a:lnTo>
                  <a:pt x="99596" y="1"/>
                </a:lnTo>
                <a:close/>
              </a:path>
            </a:pathLst>
          </a:custGeom>
          <a:solidFill>
            <a:srgbClr val="E8A8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6"/>
          <p:cNvSpPr txBox="1"/>
          <p:nvPr>
            <p:ph idx="12" type="sldNum"/>
          </p:nvPr>
        </p:nvSpPr>
        <p:spPr>
          <a:xfrm>
            <a:off x="8741702" y="4749900"/>
            <a:ext cx="402300" cy="393600"/>
          </a:xfrm>
          <a:prstGeom prst="rect">
            <a:avLst/>
          </a:prstGeom>
        </p:spPr>
        <p:txBody>
          <a:bodyPr anchorCtr="0" anchor="t" bIns="91425" lIns="91425" spcFirstLastPara="1" rIns="91425" wrap="square" tIns="91425">
            <a:noAutofit/>
          </a:bodyPr>
          <a:lstStyle>
            <a:lvl1pPr lvl="0" rtl="0">
              <a:buNone/>
              <a:defRPr sz="800">
                <a:solidFill>
                  <a:srgbClr val="F3F3F3"/>
                </a:solidFill>
                <a:latin typeface="Cabin"/>
                <a:ea typeface="Cabin"/>
                <a:cs typeface="Cabin"/>
                <a:sym typeface="Cabin"/>
              </a:defRPr>
            </a:lvl1pPr>
            <a:lvl2pPr lvl="1" rtl="0">
              <a:buNone/>
              <a:defRPr sz="800">
                <a:solidFill>
                  <a:srgbClr val="F3F3F3"/>
                </a:solidFill>
                <a:latin typeface="Cabin"/>
                <a:ea typeface="Cabin"/>
                <a:cs typeface="Cabin"/>
                <a:sym typeface="Cabin"/>
              </a:defRPr>
            </a:lvl2pPr>
            <a:lvl3pPr lvl="2" rtl="0">
              <a:buNone/>
              <a:defRPr sz="800">
                <a:solidFill>
                  <a:srgbClr val="F3F3F3"/>
                </a:solidFill>
                <a:latin typeface="Cabin"/>
                <a:ea typeface="Cabin"/>
                <a:cs typeface="Cabin"/>
                <a:sym typeface="Cabin"/>
              </a:defRPr>
            </a:lvl3pPr>
            <a:lvl4pPr lvl="3" rtl="0">
              <a:buNone/>
              <a:defRPr sz="800">
                <a:solidFill>
                  <a:srgbClr val="F3F3F3"/>
                </a:solidFill>
                <a:latin typeface="Cabin"/>
                <a:ea typeface="Cabin"/>
                <a:cs typeface="Cabin"/>
                <a:sym typeface="Cabin"/>
              </a:defRPr>
            </a:lvl4pPr>
            <a:lvl5pPr lvl="4" rtl="0">
              <a:buNone/>
              <a:defRPr sz="800">
                <a:solidFill>
                  <a:srgbClr val="F3F3F3"/>
                </a:solidFill>
                <a:latin typeface="Cabin"/>
                <a:ea typeface="Cabin"/>
                <a:cs typeface="Cabin"/>
                <a:sym typeface="Cabin"/>
              </a:defRPr>
            </a:lvl5pPr>
            <a:lvl6pPr lvl="5" rtl="0">
              <a:buNone/>
              <a:defRPr sz="800">
                <a:solidFill>
                  <a:srgbClr val="F3F3F3"/>
                </a:solidFill>
                <a:latin typeface="Cabin"/>
                <a:ea typeface="Cabin"/>
                <a:cs typeface="Cabin"/>
                <a:sym typeface="Cabin"/>
              </a:defRPr>
            </a:lvl6pPr>
            <a:lvl7pPr lvl="6" rtl="0">
              <a:buNone/>
              <a:defRPr sz="800">
                <a:solidFill>
                  <a:srgbClr val="F3F3F3"/>
                </a:solidFill>
                <a:latin typeface="Cabin"/>
                <a:ea typeface="Cabin"/>
                <a:cs typeface="Cabin"/>
                <a:sym typeface="Cabin"/>
              </a:defRPr>
            </a:lvl7pPr>
            <a:lvl8pPr lvl="7" rtl="0">
              <a:buNone/>
              <a:defRPr sz="800">
                <a:solidFill>
                  <a:srgbClr val="F3F3F3"/>
                </a:solidFill>
                <a:latin typeface="Cabin"/>
                <a:ea typeface="Cabin"/>
                <a:cs typeface="Cabin"/>
                <a:sym typeface="Cabin"/>
              </a:defRPr>
            </a:lvl8pPr>
            <a:lvl9pPr lvl="8" rtl="0">
              <a:buNone/>
              <a:defRPr sz="800">
                <a:solidFill>
                  <a:srgbClr val="F3F3F3"/>
                </a:solidFill>
                <a:latin typeface="Cabin"/>
                <a:ea typeface="Cabin"/>
                <a:cs typeface="Cabin"/>
                <a:sym typeface="Cabin"/>
              </a:defRPr>
            </a:lvl9pPr>
          </a:lstStyle>
          <a:p>
            <a:pPr indent="0" lvl="0" marL="0" rtl="0" algn="l">
              <a:spcBef>
                <a:spcPts val="0"/>
              </a:spcBef>
              <a:spcAft>
                <a:spcPts val="0"/>
              </a:spcAft>
              <a:buNone/>
            </a:pPr>
            <a:fld id="{00000000-1234-1234-1234-123412341234}" type="slidenum">
              <a:rPr lang="en"/>
              <a:t>‹#›</a:t>
            </a:fld>
            <a:endParaRPr/>
          </a:p>
        </p:txBody>
      </p:sp>
      <p:sp>
        <p:nvSpPr>
          <p:cNvPr id="165" name="Google Shape;165;p16"/>
          <p:cNvSpPr txBox="1"/>
          <p:nvPr>
            <p:ph type="ctrTitle"/>
          </p:nvPr>
        </p:nvSpPr>
        <p:spPr>
          <a:xfrm>
            <a:off x="1999625" y="1000988"/>
            <a:ext cx="1550400" cy="1795200"/>
          </a:xfrm>
          <a:prstGeom prst="rect">
            <a:avLst/>
          </a:prstGeom>
        </p:spPr>
        <p:txBody>
          <a:bodyPr anchorCtr="0" anchor="b" bIns="91425" lIns="91425" spcFirstLastPara="1" rIns="91425" wrap="square" tIns="91425">
            <a:noAutofit/>
          </a:bodyPr>
          <a:lstStyle>
            <a:lvl1pPr lvl="0" rtl="0" algn="r">
              <a:lnSpc>
                <a:spcPct val="100000"/>
              </a:lnSpc>
              <a:spcBef>
                <a:spcPts val="0"/>
              </a:spcBef>
              <a:spcAft>
                <a:spcPts val="0"/>
              </a:spcAft>
              <a:buClr>
                <a:srgbClr val="0E2A47"/>
              </a:buClr>
              <a:buSzPts val="1800"/>
              <a:buFont typeface="Cabin"/>
              <a:buNone/>
              <a:defRPr sz="1800">
                <a:solidFill>
                  <a:srgbClr val="0E2A47"/>
                </a:solidFill>
                <a:latin typeface="Cabin"/>
                <a:ea typeface="Cabin"/>
                <a:cs typeface="Cabin"/>
                <a:sym typeface="Cabin"/>
              </a:defRPr>
            </a:lvl1pPr>
            <a:lvl2pPr lvl="1" rtl="0" algn="r">
              <a:spcBef>
                <a:spcPts val="0"/>
              </a:spcBef>
              <a:spcAft>
                <a:spcPts val="0"/>
              </a:spcAft>
              <a:buClr>
                <a:srgbClr val="314256"/>
              </a:buClr>
              <a:buSzPts val="6000"/>
              <a:buNone/>
              <a:defRPr sz="6000">
                <a:solidFill>
                  <a:srgbClr val="314256"/>
                </a:solidFill>
              </a:defRPr>
            </a:lvl2pPr>
            <a:lvl3pPr lvl="2" rtl="0" algn="r">
              <a:spcBef>
                <a:spcPts val="0"/>
              </a:spcBef>
              <a:spcAft>
                <a:spcPts val="0"/>
              </a:spcAft>
              <a:buClr>
                <a:srgbClr val="314256"/>
              </a:buClr>
              <a:buSzPts val="6000"/>
              <a:buNone/>
              <a:defRPr sz="6000">
                <a:solidFill>
                  <a:srgbClr val="314256"/>
                </a:solidFill>
              </a:defRPr>
            </a:lvl3pPr>
            <a:lvl4pPr lvl="3" rtl="0" algn="r">
              <a:spcBef>
                <a:spcPts val="0"/>
              </a:spcBef>
              <a:spcAft>
                <a:spcPts val="0"/>
              </a:spcAft>
              <a:buClr>
                <a:srgbClr val="314256"/>
              </a:buClr>
              <a:buSzPts val="6000"/>
              <a:buNone/>
              <a:defRPr sz="6000">
                <a:solidFill>
                  <a:srgbClr val="314256"/>
                </a:solidFill>
              </a:defRPr>
            </a:lvl4pPr>
            <a:lvl5pPr lvl="4" rtl="0" algn="r">
              <a:spcBef>
                <a:spcPts val="0"/>
              </a:spcBef>
              <a:spcAft>
                <a:spcPts val="0"/>
              </a:spcAft>
              <a:buClr>
                <a:srgbClr val="314256"/>
              </a:buClr>
              <a:buSzPts val="6000"/>
              <a:buNone/>
              <a:defRPr sz="6000">
                <a:solidFill>
                  <a:srgbClr val="314256"/>
                </a:solidFill>
              </a:defRPr>
            </a:lvl5pPr>
            <a:lvl6pPr lvl="5" rtl="0" algn="r">
              <a:spcBef>
                <a:spcPts val="0"/>
              </a:spcBef>
              <a:spcAft>
                <a:spcPts val="0"/>
              </a:spcAft>
              <a:buClr>
                <a:srgbClr val="314256"/>
              </a:buClr>
              <a:buSzPts val="6000"/>
              <a:buNone/>
              <a:defRPr sz="6000">
                <a:solidFill>
                  <a:srgbClr val="314256"/>
                </a:solidFill>
              </a:defRPr>
            </a:lvl6pPr>
            <a:lvl7pPr lvl="6" rtl="0" algn="r">
              <a:spcBef>
                <a:spcPts val="0"/>
              </a:spcBef>
              <a:spcAft>
                <a:spcPts val="0"/>
              </a:spcAft>
              <a:buClr>
                <a:srgbClr val="314256"/>
              </a:buClr>
              <a:buSzPts val="6000"/>
              <a:buNone/>
              <a:defRPr sz="6000">
                <a:solidFill>
                  <a:srgbClr val="314256"/>
                </a:solidFill>
              </a:defRPr>
            </a:lvl7pPr>
            <a:lvl8pPr lvl="7" rtl="0" algn="r">
              <a:spcBef>
                <a:spcPts val="0"/>
              </a:spcBef>
              <a:spcAft>
                <a:spcPts val="0"/>
              </a:spcAft>
              <a:buClr>
                <a:srgbClr val="314256"/>
              </a:buClr>
              <a:buSzPts val="6000"/>
              <a:buNone/>
              <a:defRPr sz="6000">
                <a:solidFill>
                  <a:srgbClr val="314256"/>
                </a:solidFill>
              </a:defRPr>
            </a:lvl8pPr>
            <a:lvl9pPr lvl="8" rtl="0" algn="r">
              <a:spcBef>
                <a:spcPts val="0"/>
              </a:spcBef>
              <a:spcAft>
                <a:spcPts val="0"/>
              </a:spcAft>
              <a:buClr>
                <a:srgbClr val="314256"/>
              </a:buClr>
              <a:buSzPts val="6000"/>
              <a:buNone/>
              <a:defRPr sz="6000">
                <a:solidFill>
                  <a:srgbClr val="314256"/>
                </a:solidFill>
              </a:defRPr>
            </a:lvl9pPr>
          </a:lstStyle>
          <a:p/>
        </p:txBody>
      </p:sp>
      <p:sp>
        <p:nvSpPr>
          <p:cNvPr id="166" name="Google Shape;166;p16"/>
          <p:cNvSpPr txBox="1"/>
          <p:nvPr>
            <p:ph idx="2" type="ctrTitle"/>
          </p:nvPr>
        </p:nvSpPr>
        <p:spPr>
          <a:xfrm>
            <a:off x="1101426" y="2934875"/>
            <a:ext cx="2448600" cy="447600"/>
          </a:xfrm>
          <a:prstGeom prst="rect">
            <a:avLst/>
          </a:prstGeom>
        </p:spPr>
        <p:txBody>
          <a:bodyPr anchorCtr="0" anchor="t" bIns="91425" lIns="91425" spcFirstLastPara="1" rIns="91425" wrap="square" tIns="91425">
            <a:noAutofit/>
          </a:bodyPr>
          <a:lstStyle>
            <a:lvl1pPr lvl="0" rtl="0" algn="r">
              <a:spcBef>
                <a:spcPts val="0"/>
              </a:spcBef>
              <a:spcAft>
                <a:spcPts val="0"/>
              </a:spcAft>
              <a:buClr>
                <a:srgbClr val="999999"/>
              </a:buClr>
              <a:buSzPts val="1200"/>
              <a:buFont typeface="Cabin"/>
              <a:buNone/>
              <a:defRPr b="0" sz="1200">
                <a:solidFill>
                  <a:srgbClr val="999999"/>
                </a:solidFill>
                <a:latin typeface="Cabin"/>
                <a:ea typeface="Cabin"/>
                <a:cs typeface="Cabin"/>
                <a:sym typeface="Cabin"/>
              </a:defRPr>
            </a:lvl1pPr>
            <a:lvl2pPr lvl="1" rtl="0" algn="r">
              <a:spcBef>
                <a:spcPts val="0"/>
              </a:spcBef>
              <a:spcAft>
                <a:spcPts val="0"/>
              </a:spcAft>
              <a:buClr>
                <a:srgbClr val="314256"/>
              </a:buClr>
              <a:buSzPts val="1200"/>
              <a:buNone/>
              <a:defRPr sz="1200">
                <a:solidFill>
                  <a:srgbClr val="314256"/>
                </a:solidFill>
              </a:defRPr>
            </a:lvl2pPr>
            <a:lvl3pPr lvl="2" rtl="0" algn="r">
              <a:spcBef>
                <a:spcPts val="0"/>
              </a:spcBef>
              <a:spcAft>
                <a:spcPts val="0"/>
              </a:spcAft>
              <a:buClr>
                <a:srgbClr val="314256"/>
              </a:buClr>
              <a:buSzPts val="1200"/>
              <a:buNone/>
              <a:defRPr sz="1200">
                <a:solidFill>
                  <a:srgbClr val="314256"/>
                </a:solidFill>
              </a:defRPr>
            </a:lvl3pPr>
            <a:lvl4pPr lvl="3" rtl="0" algn="r">
              <a:spcBef>
                <a:spcPts val="0"/>
              </a:spcBef>
              <a:spcAft>
                <a:spcPts val="0"/>
              </a:spcAft>
              <a:buClr>
                <a:srgbClr val="314256"/>
              </a:buClr>
              <a:buSzPts val="1200"/>
              <a:buNone/>
              <a:defRPr sz="1200">
                <a:solidFill>
                  <a:srgbClr val="314256"/>
                </a:solidFill>
              </a:defRPr>
            </a:lvl4pPr>
            <a:lvl5pPr lvl="4" rtl="0" algn="r">
              <a:spcBef>
                <a:spcPts val="0"/>
              </a:spcBef>
              <a:spcAft>
                <a:spcPts val="0"/>
              </a:spcAft>
              <a:buClr>
                <a:srgbClr val="314256"/>
              </a:buClr>
              <a:buSzPts val="1200"/>
              <a:buNone/>
              <a:defRPr sz="1200">
                <a:solidFill>
                  <a:srgbClr val="314256"/>
                </a:solidFill>
              </a:defRPr>
            </a:lvl5pPr>
            <a:lvl6pPr lvl="5" rtl="0" algn="r">
              <a:spcBef>
                <a:spcPts val="0"/>
              </a:spcBef>
              <a:spcAft>
                <a:spcPts val="0"/>
              </a:spcAft>
              <a:buClr>
                <a:srgbClr val="314256"/>
              </a:buClr>
              <a:buSzPts val="1200"/>
              <a:buNone/>
              <a:defRPr sz="1200">
                <a:solidFill>
                  <a:srgbClr val="314256"/>
                </a:solidFill>
              </a:defRPr>
            </a:lvl6pPr>
            <a:lvl7pPr lvl="6" rtl="0" algn="r">
              <a:spcBef>
                <a:spcPts val="0"/>
              </a:spcBef>
              <a:spcAft>
                <a:spcPts val="0"/>
              </a:spcAft>
              <a:buClr>
                <a:srgbClr val="314256"/>
              </a:buClr>
              <a:buSzPts val="1200"/>
              <a:buNone/>
              <a:defRPr sz="1200">
                <a:solidFill>
                  <a:srgbClr val="314256"/>
                </a:solidFill>
              </a:defRPr>
            </a:lvl7pPr>
            <a:lvl8pPr lvl="7" rtl="0" algn="r">
              <a:spcBef>
                <a:spcPts val="0"/>
              </a:spcBef>
              <a:spcAft>
                <a:spcPts val="0"/>
              </a:spcAft>
              <a:buClr>
                <a:srgbClr val="314256"/>
              </a:buClr>
              <a:buSzPts val="1200"/>
              <a:buNone/>
              <a:defRPr sz="1200">
                <a:solidFill>
                  <a:srgbClr val="314256"/>
                </a:solidFill>
              </a:defRPr>
            </a:lvl8pPr>
            <a:lvl9pPr lvl="8" rtl="0" algn="r">
              <a:spcBef>
                <a:spcPts val="0"/>
              </a:spcBef>
              <a:spcAft>
                <a:spcPts val="0"/>
              </a:spcAft>
              <a:buClr>
                <a:srgbClr val="314256"/>
              </a:buClr>
              <a:buSzPts val="1200"/>
              <a:buNone/>
              <a:defRPr sz="1200">
                <a:solidFill>
                  <a:srgbClr val="314256"/>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mp; Image slide">
  <p:cSld name="TITLE_AND_BODY_1">
    <p:spTree>
      <p:nvGrpSpPr>
        <p:cNvPr id="167" name="Shape 167"/>
        <p:cNvGrpSpPr/>
        <p:nvPr/>
      </p:nvGrpSpPr>
      <p:grpSpPr>
        <a:xfrm>
          <a:off x="0" y="0"/>
          <a:ext cx="0" cy="0"/>
          <a:chOff x="0" y="0"/>
          <a:chExt cx="0" cy="0"/>
        </a:xfrm>
      </p:grpSpPr>
      <p:sp>
        <p:nvSpPr>
          <p:cNvPr id="168" name="Google Shape;168;p17"/>
          <p:cNvSpPr/>
          <p:nvPr/>
        </p:nvSpPr>
        <p:spPr>
          <a:xfrm rot="-5400000">
            <a:off x="1995421" y="-2009807"/>
            <a:ext cx="5153149" cy="9163116"/>
          </a:xfrm>
          <a:custGeom>
            <a:rect b="b" l="l" r="r" t="t"/>
            <a:pathLst>
              <a:path extrusionOk="0" h="68476" w="99597">
                <a:moveTo>
                  <a:pt x="99596" y="0"/>
                </a:moveTo>
                <a:lnTo>
                  <a:pt x="0" y="21"/>
                </a:lnTo>
                <a:lnTo>
                  <a:pt x="99596" y="68476"/>
                </a:lnTo>
                <a:lnTo>
                  <a:pt x="99596" y="0"/>
                </a:lnTo>
                <a:close/>
              </a:path>
            </a:pathLst>
          </a:custGeom>
          <a:solidFill>
            <a:srgbClr val="EDEDEB">
              <a:alpha val="1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7"/>
          <p:cNvSpPr txBox="1"/>
          <p:nvPr>
            <p:ph type="title"/>
          </p:nvPr>
        </p:nvSpPr>
        <p:spPr>
          <a:xfrm>
            <a:off x="5595300" y="1215400"/>
            <a:ext cx="3119700" cy="14292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b="0"/>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170" name="Google Shape;170;p17"/>
          <p:cNvSpPr/>
          <p:nvPr/>
        </p:nvSpPr>
        <p:spPr>
          <a:xfrm>
            <a:off x="1803732" y="785400"/>
            <a:ext cx="3094758" cy="3572704"/>
          </a:xfrm>
          <a:custGeom>
            <a:rect b="b" l="l" r="r" t="t"/>
            <a:pathLst>
              <a:path extrusionOk="0" h="59330" w="51393">
                <a:moveTo>
                  <a:pt x="1" y="0"/>
                </a:moveTo>
                <a:lnTo>
                  <a:pt x="1" y="59329"/>
                </a:lnTo>
                <a:lnTo>
                  <a:pt x="51393" y="29665"/>
                </a:lnTo>
                <a:lnTo>
                  <a:pt x="1" y="0"/>
                </a:lnTo>
                <a:close/>
              </a:path>
            </a:pathLst>
          </a:custGeom>
          <a:solidFill>
            <a:srgbClr val="FCCC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7"/>
          <p:cNvSpPr/>
          <p:nvPr/>
        </p:nvSpPr>
        <p:spPr>
          <a:xfrm>
            <a:off x="773787" y="1630238"/>
            <a:ext cx="1937679" cy="2237020"/>
          </a:xfrm>
          <a:custGeom>
            <a:rect b="b" l="l" r="r" t="t"/>
            <a:pathLst>
              <a:path extrusionOk="0" h="37149" w="32178">
                <a:moveTo>
                  <a:pt x="1" y="1"/>
                </a:moveTo>
                <a:lnTo>
                  <a:pt x="1" y="37148"/>
                </a:lnTo>
                <a:lnTo>
                  <a:pt x="32178" y="18574"/>
                </a:lnTo>
                <a:lnTo>
                  <a:pt x="1" y="1"/>
                </a:lnTo>
                <a:close/>
              </a:path>
            </a:pathLst>
          </a:custGeom>
          <a:solidFill>
            <a:srgbClr val="E9AA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7"/>
          <p:cNvSpPr/>
          <p:nvPr/>
        </p:nvSpPr>
        <p:spPr>
          <a:xfrm>
            <a:off x="2675970" y="1765424"/>
            <a:ext cx="1705902" cy="1968269"/>
          </a:xfrm>
          <a:custGeom>
            <a:rect b="b" l="l" r="r" t="t"/>
            <a:pathLst>
              <a:path extrusionOk="0" h="32686" w="28329">
                <a:moveTo>
                  <a:pt x="28329" y="0"/>
                </a:moveTo>
                <a:lnTo>
                  <a:pt x="1" y="16329"/>
                </a:lnTo>
                <a:lnTo>
                  <a:pt x="28329" y="32685"/>
                </a:lnTo>
                <a:lnTo>
                  <a:pt x="28329" y="0"/>
                </a:lnTo>
                <a:close/>
              </a:path>
            </a:pathLst>
          </a:custGeom>
          <a:solidFill>
            <a:srgbClr val="3142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7"/>
          <p:cNvSpPr/>
          <p:nvPr/>
        </p:nvSpPr>
        <p:spPr>
          <a:xfrm>
            <a:off x="315950" y="1846878"/>
            <a:ext cx="600368" cy="692080"/>
          </a:xfrm>
          <a:custGeom>
            <a:rect b="b" l="l" r="r" t="t"/>
            <a:pathLst>
              <a:path extrusionOk="0" h="11493" w="9970">
                <a:moveTo>
                  <a:pt x="9969" y="1"/>
                </a:moveTo>
                <a:lnTo>
                  <a:pt x="1" y="5747"/>
                </a:lnTo>
                <a:lnTo>
                  <a:pt x="9969" y="11493"/>
                </a:lnTo>
                <a:lnTo>
                  <a:pt x="9969" y="1"/>
                </a:lnTo>
                <a:close/>
              </a:path>
            </a:pathLst>
          </a:custGeom>
          <a:solidFill>
            <a:srgbClr val="3E51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7"/>
          <p:cNvSpPr/>
          <p:nvPr/>
        </p:nvSpPr>
        <p:spPr>
          <a:xfrm>
            <a:off x="1184164" y="2581298"/>
            <a:ext cx="1237650" cy="1429142"/>
          </a:xfrm>
          <a:custGeom>
            <a:rect b="b" l="l" r="r" t="t"/>
            <a:pathLst>
              <a:path extrusionOk="0" h="23733" w="20553">
                <a:moveTo>
                  <a:pt x="20552" y="1"/>
                </a:moveTo>
                <a:lnTo>
                  <a:pt x="1" y="11867"/>
                </a:lnTo>
                <a:lnTo>
                  <a:pt x="20552" y="23733"/>
                </a:lnTo>
                <a:lnTo>
                  <a:pt x="20552" y="1"/>
                </a:lnTo>
                <a:close/>
              </a:path>
            </a:pathLst>
          </a:custGeom>
          <a:solidFill>
            <a:srgbClr val="F8BC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7"/>
          <p:cNvSpPr/>
          <p:nvPr/>
        </p:nvSpPr>
        <p:spPr>
          <a:xfrm>
            <a:off x="3379240" y="1068599"/>
            <a:ext cx="922171" cy="1065428"/>
          </a:xfrm>
          <a:custGeom>
            <a:rect b="b" l="l" r="r" t="t"/>
            <a:pathLst>
              <a:path extrusionOk="0" h="17693" w="15314">
                <a:moveTo>
                  <a:pt x="0" y="1"/>
                </a:moveTo>
                <a:lnTo>
                  <a:pt x="0" y="17692"/>
                </a:lnTo>
                <a:lnTo>
                  <a:pt x="15314" y="8847"/>
                </a:lnTo>
                <a:lnTo>
                  <a:pt x="0" y="1"/>
                </a:lnTo>
                <a:close/>
              </a:path>
            </a:pathLst>
          </a:custGeom>
          <a:solidFill>
            <a:srgbClr val="FDD6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7"/>
          <p:cNvSpPr/>
          <p:nvPr/>
        </p:nvSpPr>
        <p:spPr>
          <a:xfrm>
            <a:off x="1092465" y="1033849"/>
            <a:ext cx="922171" cy="1065428"/>
          </a:xfrm>
          <a:custGeom>
            <a:rect b="b" l="l" r="r" t="t"/>
            <a:pathLst>
              <a:path extrusionOk="0" h="17693" w="15314">
                <a:moveTo>
                  <a:pt x="0" y="1"/>
                </a:moveTo>
                <a:lnTo>
                  <a:pt x="0" y="17692"/>
                </a:lnTo>
                <a:lnTo>
                  <a:pt x="15314" y="8847"/>
                </a:lnTo>
                <a:lnTo>
                  <a:pt x="0" y="1"/>
                </a:lnTo>
                <a:close/>
              </a:path>
            </a:pathLst>
          </a:custGeom>
          <a:solidFill>
            <a:srgbClr val="FDD6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7"/>
          <p:cNvSpPr/>
          <p:nvPr/>
        </p:nvSpPr>
        <p:spPr>
          <a:xfrm>
            <a:off x="2538225" y="3223325"/>
            <a:ext cx="340698" cy="393581"/>
          </a:xfrm>
          <a:custGeom>
            <a:rect b="b" l="l" r="r" t="t"/>
            <a:pathLst>
              <a:path extrusionOk="0" h="17693" w="15314">
                <a:moveTo>
                  <a:pt x="0" y="1"/>
                </a:moveTo>
                <a:lnTo>
                  <a:pt x="0" y="17692"/>
                </a:lnTo>
                <a:lnTo>
                  <a:pt x="15314" y="8847"/>
                </a:lnTo>
                <a:lnTo>
                  <a:pt x="0" y="1"/>
                </a:lnTo>
                <a:close/>
              </a:path>
            </a:pathLst>
          </a:custGeom>
          <a:solidFill>
            <a:srgbClr val="FDD6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7"/>
          <p:cNvSpPr/>
          <p:nvPr/>
        </p:nvSpPr>
        <p:spPr>
          <a:xfrm>
            <a:off x="1433075" y="3522200"/>
            <a:ext cx="340698" cy="393581"/>
          </a:xfrm>
          <a:custGeom>
            <a:rect b="b" l="l" r="r" t="t"/>
            <a:pathLst>
              <a:path extrusionOk="0" h="17693" w="15314">
                <a:moveTo>
                  <a:pt x="0" y="1"/>
                </a:moveTo>
                <a:lnTo>
                  <a:pt x="0" y="17692"/>
                </a:lnTo>
                <a:lnTo>
                  <a:pt x="15314" y="8847"/>
                </a:lnTo>
                <a:lnTo>
                  <a:pt x="0" y="1"/>
                </a:lnTo>
                <a:close/>
              </a:path>
            </a:pathLst>
          </a:custGeom>
          <a:solidFill>
            <a:srgbClr val="FDD6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7"/>
          <p:cNvSpPr/>
          <p:nvPr/>
        </p:nvSpPr>
        <p:spPr>
          <a:xfrm>
            <a:off x="390475" y="2314425"/>
            <a:ext cx="340698" cy="393581"/>
          </a:xfrm>
          <a:custGeom>
            <a:rect b="b" l="l" r="r" t="t"/>
            <a:pathLst>
              <a:path extrusionOk="0" h="17693" w="15314">
                <a:moveTo>
                  <a:pt x="0" y="1"/>
                </a:moveTo>
                <a:lnTo>
                  <a:pt x="0" y="17692"/>
                </a:lnTo>
                <a:lnTo>
                  <a:pt x="15314" y="8847"/>
                </a:lnTo>
                <a:lnTo>
                  <a:pt x="0" y="1"/>
                </a:lnTo>
                <a:close/>
              </a:path>
            </a:pathLst>
          </a:custGeom>
          <a:solidFill>
            <a:srgbClr val="FDD6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7"/>
          <p:cNvSpPr/>
          <p:nvPr/>
        </p:nvSpPr>
        <p:spPr>
          <a:xfrm>
            <a:off x="1092475" y="3733708"/>
            <a:ext cx="249006" cy="287644"/>
          </a:xfrm>
          <a:custGeom>
            <a:rect b="b" l="l" r="r" t="t"/>
            <a:pathLst>
              <a:path extrusionOk="0" h="17693" w="15314">
                <a:moveTo>
                  <a:pt x="0" y="1"/>
                </a:moveTo>
                <a:lnTo>
                  <a:pt x="0" y="17692"/>
                </a:lnTo>
                <a:lnTo>
                  <a:pt x="15314" y="8847"/>
                </a:lnTo>
                <a:lnTo>
                  <a:pt x="0" y="1"/>
                </a:lnTo>
                <a:close/>
              </a:path>
            </a:pathLst>
          </a:custGeom>
          <a:solidFill>
            <a:srgbClr val="FDD6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7"/>
          <p:cNvSpPr/>
          <p:nvPr/>
        </p:nvSpPr>
        <p:spPr>
          <a:xfrm rot="3600098">
            <a:off x="491626" y="2698005"/>
            <a:ext cx="249018" cy="287642"/>
          </a:xfrm>
          <a:custGeom>
            <a:rect b="b" l="l" r="r" t="t"/>
            <a:pathLst>
              <a:path extrusionOk="0" h="17693" w="15314">
                <a:moveTo>
                  <a:pt x="0" y="1"/>
                </a:moveTo>
                <a:lnTo>
                  <a:pt x="0" y="17692"/>
                </a:lnTo>
                <a:lnTo>
                  <a:pt x="15314" y="8847"/>
                </a:lnTo>
                <a:lnTo>
                  <a:pt x="0" y="1"/>
                </a:lnTo>
                <a:close/>
              </a:path>
            </a:pathLst>
          </a:custGeom>
          <a:solidFill>
            <a:srgbClr val="3142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7"/>
          <p:cNvSpPr txBox="1"/>
          <p:nvPr>
            <p:ph idx="12" type="sldNum"/>
          </p:nvPr>
        </p:nvSpPr>
        <p:spPr>
          <a:xfrm>
            <a:off x="8741702" y="4749900"/>
            <a:ext cx="402300" cy="393600"/>
          </a:xfrm>
          <a:prstGeom prst="rect">
            <a:avLst/>
          </a:prstGeom>
        </p:spPr>
        <p:txBody>
          <a:bodyPr anchorCtr="0" anchor="t" bIns="91425" lIns="91425" spcFirstLastPara="1" rIns="91425" wrap="square" tIns="91425">
            <a:noAutofit/>
          </a:bodyPr>
          <a:lstStyle>
            <a:lvl1pPr lvl="0" rtl="0">
              <a:buNone/>
              <a:defRPr sz="800">
                <a:solidFill>
                  <a:srgbClr val="3E516C"/>
                </a:solidFill>
                <a:latin typeface="Cabin"/>
                <a:ea typeface="Cabin"/>
                <a:cs typeface="Cabin"/>
                <a:sym typeface="Cabin"/>
              </a:defRPr>
            </a:lvl1pPr>
            <a:lvl2pPr lvl="1" rtl="0">
              <a:buNone/>
              <a:defRPr sz="800">
                <a:solidFill>
                  <a:srgbClr val="3E516C"/>
                </a:solidFill>
                <a:latin typeface="Cabin"/>
                <a:ea typeface="Cabin"/>
                <a:cs typeface="Cabin"/>
                <a:sym typeface="Cabin"/>
              </a:defRPr>
            </a:lvl2pPr>
            <a:lvl3pPr lvl="2" rtl="0">
              <a:buNone/>
              <a:defRPr sz="800">
                <a:solidFill>
                  <a:srgbClr val="3E516C"/>
                </a:solidFill>
                <a:latin typeface="Cabin"/>
                <a:ea typeface="Cabin"/>
                <a:cs typeface="Cabin"/>
                <a:sym typeface="Cabin"/>
              </a:defRPr>
            </a:lvl3pPr>
            <a:lvl4pPr lvl="3" rtl="0">
              <a:buNone/>
              <a:defRPr sz="800">
                <a:solidFill>
                  <a:srgbClr val="3E516C"/>
                </a:solidFill>
                <a:latin typeface="Cabin"/>
                <a:ea typeface="Cabin"/>
                <a:cs typeface="Cabin"/>
                <a:sym typeface="Cabin"/>
              </a:defRPr>
            </a:lvl4pPr>
            <a:lvl5pPr lvl="4" rtl="0">
              <a:buNone/>
              <a:defRPr sz="800">
                <a:solidFill>
                  <a:srgbClr val="3E516C"/>
                </a:solidFill>
                <a:latin typeface="Cabin"/>
                <a:ea typeface="Cabin"/>
                <a:cs typeface="Cabin"/>
                <a:sym typeface="Cabin"/>
              </a:defRPr>
            </a:lvl5pPr>
            <a:lvl6pPr lvl="5" rtl="0">
              <a:buNone/>
              <a:defRPr sz="800">
                <a:solidFill>
                  <a:srgbClr val="3E516C"/>
                </a:solidFill>
                <a:latin typeface="Cabin"/>
                <a:ea typeface="Cabin"/>
                <a:cs typeface="Cabin"/>
                <a:sym typeface="Cabin"/>
              </a:defRPr>
            </a:lvl6pPr>
            <a:lvl7pPr lvl="6" rtl="0">
              <a:buNone/>
              <a:defRPr sz="800">
                <a:solidFill>
                  <a:srgbClr val="3E516C"/>
                </a:solidFill>
                <a:latin typeface="Cabin"/>
                <a:ea typeface="Cabin"/>
                <a:cs typeface="Cabin"/>
                <a:sym typeface="Cabin"/>
              </a:defRPr>
            </a:lvl7pPr>
            <a:lvl8pPr lvl="7" rtl="0">
              <a:buNone/>
              <a:defRPr sz="800">
                <a:solidFill>
                  <a:srgbClr val="3E516C"/>
                </a:solidFill>
                <a:latin typeface="Cabin"/>
                <a:ea typeface="Cabin"/>
                <a:cs typeface="Cabin"/>
                <a:sym typeface="Cabin"/>
              </a:defRPr>
            </a:lvl8pPr>
            <a:lvl9pPr lvl="8" rtl="0">
              <a:buNone/>
              <a:defRPr sz="800">
                <a:solidFill>
                  <a:srgbClr val="3E516C"/>
                </a:solidFill>
                <a:latin typeface="Cabin"/>
                <a:ea typeface="Cabin"/>
                <a:cs typeface="Cabin"/>
                <a:sym typeface="Cabin"/>
              </a:defRPr>
            </a:lvl9pPr>
          </a:lstStyle>
          <a:p>
            <a:pPr indent="0" lvl="0" marL="0" rtl="0" algn="l">
              <a:spcBef>
                <a:spcPts val="0"/>
              </a:spcBef>
              <a:spcAft>
                <a:spcPts val="0"/>
              </a:spcAft>
              <a:buNone/>
            </a:pPr>
            <a:fld id="{00000000-1234-1234-1234-123412341234}" type="slidenum">
              <a:rPr lang="en"/>
              <a:t>‹#›</a:t>
            </a:fld>
            <a:endParaRPr/>
          </a:p>
        </p:txBody>
      </p:sp>
      <p:sp>
        <p:nvSpPr>
          <p:cNvPr id="183" name="Google Shape;183;p17"/>
          <p:cNvSpPr txBox="1"/>
          <p:nvPr>
            <p:ph idx="1" type="subTitle"/>
          </p:nvPr>
        </p:nvSpPr>
        <p:spPr>
          <a:xfrm>
            <a:off x="5595300" y="2512925"/>
            <a:ext cx="2920200" cy="908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184" name="Google Shape;184;p17"/>
          <p:cNvSpPr/>
          <p:nvPr/>
        </p:nvSpPr>
        <p:spPr>
          <a:xfrm rot="10800000">
            <a:off x="5363659" y="1407245"/>
            <a:ext cx="169066" cy="194921"/>
          </a:xfrm>
          <a:custGeom>
            <a:rect b="b" l="l" r="r" t="t"/>
            <a:pathLst>
              <a:path extrusionOk="0" h="11493" w="9970">
                <a:moveTo>
                  <a:pt x="9969" y="1"/>
                </a:moveTo>
                <a:lnTo>
                  <a:pt x="1" y="5747"/>
                </a:lnTo>
                <a:lnTo>
                  <a:pt x="9969" y="11493"/>
                </a:lnTo>
                <a:lnTo>
                  <a:pt x="9969" y="1"/>
                </a:lnTo>
                <a:close/>
              </a:path>
            </a:pathLst>
          </a:custGeom>
          <a:solidFill>
            <a:srgbClr val="3142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2 columns slide">
  <p:cSld name="TITLE_AND_TWO_COLUMNS_3">
    <p:spTree>
      <p:nvGrpSpPr>
        <p:cNvPr id="185" name="Shape 185"/>
        <p:cNvGrpSpPr/>
        <p:nvPr/>
      </p:nvGrpSpPr>
      <p:grpSpPr>
        <a:xfrm>
          <a:off x="0" y="0"/>
          <a:ext cx="0" cy="0"/>
          <a:chOff x="0" y="0"/>
          <a:chExt cx="0" cy="0"/>
        </a:xfrm>
      </p:grpSpPr>
      <p:sp>
        <p:nvSpPr>
          <p:cNvPr id="186" name="Google Shape;186;p18"/>
          <p:cNvSpPr/>
          <p:nvPr/>
        </p:nvSpPr>
        <p:spPr>
          <a:xfrm>
            <a:off x="4959637" y="2028975"/>
            <a:ext cx="3389700" cy="2223600"/>
          </a:xfrm>
          <a:prstGeom prst="rect">
            <a:avLst/>
          </a:prstGeom>
          <a:noFill/>
          <a:ln cap="flat" cmpd="sng" w="9525">
            <a:solidFill>
              <a:srgbClr val="E9AA1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8"/>
          <p:cNvSpPr/>
          <p:nvPr/>
        </p:nvSpPr>
        <p:spPr>
          <a:xfrm>
            <a:off x="1112825" y="2028975"/>
            <a:ext cx="3389700" cy="2223600"/>
          </a:xfrm>
          <a:prstGeom prst="rect">
            <a:avLst/>
          </a:prstGeom>
          <a:noFill/>
          <a:ln cap="flat" cmpd="sng" w="9525">
            <a:solidFill>
              <a:srgbClr val="3E516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8"/>
          <p:cNvSpPr/>
          <p:nvPr/>
        </p:nvSpPr>
        <p:spPr>
          <a:xfrm flipH="1" rot="10800000">
            <a:off x="6836375" y="3817625"/>
            <a:ext cx="2307413" cy="1325867"/>
          </a:xfrm>
          <a:custGeom>
            <a:rect b="b" l="l" r="r" t="t"/>
            <a:pathLst>
              <a:path extrusionOk="0" h="68476" w="99597">
                <a:moveTo>
                  <a:pt x="99596" y="0"/>
                </a:moveTo>
                <a:lnTo>
                  <a:pt x="0" y="21"/>
                </a:lnTo>
                <a:lnTo>
                  <a:pt x="99596" y="68476"/>
                </a:lnTo>
                <a:lnTo>
                  <a:pt x="99596" y="0"/>
                </a:lnTo>
                <a:close/>
              </a:path>
            </a:pathLst>
          </a:custGeom>
          <a:solidFill>
            <a:srgbClr val="EDEDEB">
              <a:alpha val="284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8"/>
          <p:cNvSpPr txBox="1"/>
          <p:nvPr>
            <p:ph idx="1" type="subTitle"/>
          </p:nvPr>
        </p:nvSpPr>
        <p:spPr>
          <a:xfrm>
            <a:off x="1461450" y="2368250"/>
            <a:ext cx="2871000" cy="326700"/>
          </a:xfrm>
          <a:prstGeom prst="rect">
            <a:avLst/>
          </a:prstGeom>
        </p:spPr>
        <p:txBody>
          <a:bodyPr anchorCtr="0" anchor="b" bIns="91425" lIns="91425" spcFirstLastPara="1" rIns="91425" wrap="square" tIns="91425">
            <a:noAutofit/>
          </a:bodyPr>
          <a:lstStyle>
            <a:lvl1pPr lvl="0">
              <a:spcBef>
                <a:spcPts val="0"/>
              </a:spcBef>
              <a:spcAft>
                <a:spcPts val="0"/>
              </a:spcAft>
              <a:buNone/>
              <a:defRPr sz="1400">
                <a:solidFill>
                  <a:srgbClr val="3E516C"/>
                </a:solidFill>
                <a:latin typeface="Montserrat SemiBold"/>
                <a:ea typeface="Montserrat SemiBold"/>
                <a:cs typeface="Montserrat SemiBold"/>
                <a:sym typeface="Montserrat SemiBold"/>
              </a:defRPr>
            </a:lvl1pPr>
            <a:lvl2pPr lvl="1">
              <a:spcBef>
                <a:spcPts val="0"/>
              </a:spcBef>
              <a:spcAft>
                <a:spcPts val="0"/>
              </a:spcAft>
              <a:buNone/>
              <a:defRPr sz="1400">
                <a:solidFill>
                  <a:srgbClr val="3E516C"/>
                </a:solidFill>
                <a:latin typeface="Montserrat SemiBold"/>
                <a:ea typeface="Montserrat SemiBold"/>
                <a:cs typeface="Montserrat SemiBold"/>
                <a:sym typeface="Montserrat SemiBold"/>
              </a:defRPr>
            </a:lvl2pPr>
            <a:lvl3pPr lvl="2">
              <a:spcBef>
                <a:spcPts val="0"/>
              </a:spcBef>
              <a:spcAft>
                <a:spcPts val="0"/>
              </a:spcAft>
              <a:buNone/>
              <a:defRPr sz="1400">
                <a:solidFill>
                  <a:srgbClr val="3E516C"/>
                </a:solidFill>
                <a:latin typeface="Montserrat SemiBold"/>
                <a:ea typeface="Montserrat SemiBold"/>
                <a:cs typeface="Montserrat SemiBold"/>
                <a:sym typeface="Montserrat SemiBold"/>
              </a:defRPr>
            </a:lvl3pPr>
            <a:lvl4pPr lvl="3">
              <a:spcBef>
                <a:spcPts val="0"/>
              </a:spcBef>
              <a:spcAft>
                <a:spcPts val="0"/>
              </a:spcAft>
              <a:buNone/>
              <a:defRPr sz="1400">
                <a:solidFill>
                  <a:srgbClr val="3E516C"/>
                </a:solidFill>
                <a:latin typeface="Montserrat SemiBold"/>
                <a:ea typeface="Montserrat SemiBold"/>
                <a:cs typeface="Montserrat SemiBold"/>
                <a:sym typeface="Montserrat SemiBold"/>
              </a:defRPr>
            </a:lvl4pPr>
            <a:lvl5pPr lvl="4">
              <a:spcBef>
                <a:spcPts val="0"/>
              </a:spcBef>
              <a:spcAft>
                <a:spcPts val="0"/>
              </a:spcAft>
              <a:buNone/>
              <a:defRPr sz="1400">
                <a:solidFill>
                  <a:srgbClr val="3E516C"/>
                </a:solidFill>
                <a:latin typeface="Montserrat SemiBold"/>
                <a:ea typeface="Montserrat SemiBold"/>
                <a:cs typeface="Montserrat SemiBold"/>
                <a:sym typeface="Montserrat SemiBold"/>
              </a:defRPr>
            </a:lvl5pPr>
            <a:lvl6pPr lvl="5">
              <a:spcBef>
                <a:spcPts val="0"/>
              </a:spcBef>
              <a:spcAft>
                <a:spcPts val="0"/>
              </a:spcAft>
              <a:buNone/>
              <a:defRPr sz="1400">
                <a:solidFill>
                  <a:srgbClr val="3E516C"/>
                </a:solidFill>
                <a:latin typeface="Montserrat SemiBold"/>
                <a:ea typeface="Montserrat SemiBold"/>
                <a:cs typeface="Montserrat SemiBold"/>
                <a:sym typeface="Montserrat SemiBold"/>
              </a:defRPr>
            </a:lvl6pPr>
            <a:lvl7pPr lvl="6">
              <a:spcBef>
                <a:spcPts val="0"/>
              </a:spcBef>
              <a:spcAft>
                <a:spcPts val="0"/>
              </a:spcAft>
              <a:buNone/>
              <a:defRPr sz="1400">
                <a:solidFill>
                  <a:srgbClr val="3E516C"/>
                </a:solidFill>
                <a:latin typeface="Montserrat SemiBold"/>
                <a:ea typeface="Montserrat SemiBold"/>
                <a:cs typeface="Montserrat SemiBold"/>
                <a:sym typeface="Montserrat SemiBold"/>
              </a:defRPr>
            </a:lvl7pPr>
            <a:lvl8pPr lvl="7">
              <a:spcBef>
                <a:spcPts val="0"/>
              </a:spcBef>
              <a:spcAft>
                <a:spcPts val="0"/>
              </a:spcAft>
              <a:buNone/>
              <a:defRPr sz="1400">
                <a:solidFill>
                  <a:srgbClr val="3E516C"/>
                </a:solidFill>
                <a:latin typeface="Montserrat SemiBold"/>
                <a:ea typeface="Montserrat SemiBold"/>
                <a:cs typeface="Montserrat SemiBold"/>
                <a:sym typeface="Montserrat SemiBold"/>
              </a:defRPr>
            </a:lvl8pPr>
            <a:lvl9pPr lvl="8">
              <a:spcBef>
                <a:spcPts val="0"/>
              </a:spcBef>
              <a:spcAft>
                <a:spcPts val="0"/>
              </a:spcAft>
              <a:buNone/>
              <a:defRPr sz="1400">
                <a:solidFill>
                  <a:srgbClr val="3E516C"/>
                </a:solidFill>
                <a:latin typeface="Montserrat SemiBold"/>
                <a:ea typeface="Montserrat SemiBold"/>
                <a:cs typeface="Montserrat SemiBold"/>
                <a:sym typeface="Montserrat SemiBold"/>
              </a:defRPr>
            </a:lvl9pPr>
          </a:lstStyle>
          <a:p/>
        </p:txBody>
      </p:sp>
      <p:sp>
        <p:nvSpPr>
          <p:cNvPr id="190" name="Google Shape;190;p18"/>
          <p:cNvSpPr txBox="1"/>
          <p:nvPr>
            <p:ph idx="2" type="subTitle"/>
          </p:nvPr>
        </p:nvSpPr>
        <p:spPr>
          <a:xfrm>
            <a:off x="5335925" y="2376350"/>
            <a:ext cx="2871000" cy="326700"/>
          </a:xfrm>
          <a:prstGeom prst="rect">
            <a:avLst/>
          </a:prstGeom>
        </p:spPr>
        <p:txBody>
          <a:bodyPr anchorCtr="0" anchor="b" bIns="91425" lIns="91425" spcFirstLastPara="1" rIns="91425" wrap="square" tIns="91425">
            <a:noAutofit/>
          </a:bodyPr>
          <a:lstStyle>
            <a:lvl1pPr lvl="0" rtl="0">
              <a:spcBef>
                <a:spcPts val="0"/>
              </a:spcBef>
              <a:spcAft>
                <a:spcPts val="0"/>
              </a:spcAft>
              <a:buNone/>
              <a:defRPr sz="1400">
                <a:solidFill>
                  <a:srgbClr val="E8A81A"/>
                </a:solidFill>
                <a:latin typeface="Montserrat SemiBold"/>
                <a:ea typeface="Montserrat SemiBold"/>
                <a:cs typeface="Montserrat SemiBold"/>
                <a:sym typeface="Montserrat SemiBold"/>
              </a:defRPr>
            </a:lvl1pPr>
            <a:lvl2pPr lvl="1" rtl="0">
              <a:spcBef>
                <a:spcPts val="0"/>
              </a:spcBef>
              <a:spcAft>
                <a:spcPts val="0"/>
              </a:spcAft>
              <a:buNone/>
              <a:defRPr sz="1400">
                <a:solidFill>
                  <a:srgbClr val="E8A81A"/>
                </a:solidFill>
                <a:latin typeface="Montserrat SemiBold"/>
                <a:ea typeface="Montserrat SemiBold"/>
                <a:cs typeface="Montserrat SemiBold"/>
                <a:sym typeface="Montserrat SemiBold"/>
              </a:defRPr>
            </a:lvl2pPr>
            <a:lvl3pPr lvl="2" rtl="0">
              <a:spcBef>
                <a:spcPts val="0"/>
              </a:spcBef>
              <a:spcAft>
                <a:spcPts val="0"/>
              </a:spcAft>
              <a:buNone/>
              <a:defRPr sz="1400">
                <a:solidFill>
                  <a:srgbClr val="E8A81A"/>
                </a:solidFill>
                <a:latin typeface="Montserrat SemiBold"/>
                <a:ea typeface="Montserrat SemiBold"/>
                <a:cs typeface="Montserrat SemiBold"/>
                <a:sym typeface="Montserrat SemiBold"/>
              </a:defRPr>
            </a:lvl3pPr>
            <a:lvl4pPr lvl="3" rtl="0">
              <a:spcBef>
                <a:spcPts val="0"/>
              </a:spcBef>
              <a:spcAft>
                <a:spcPts val="0"/>
              </a:spcAft>
              <a:buNone/>
              <a:defRPr sz="1400">
                <a:solidFill>
                  <a:srgbClr val="E8A81A"/>
                </a:solidFill>
                <a:latin typeface="Montserrat SemiBold"/>
                <a:ea typeface="Montserrat SemiBold"/>
                <a:cs typeface="Montserrat SemiBold"/>
                <a:sym typeface="Montserrat SemiBold"/>
              </a:defRPr>
            </a:lvl4pPr>
            <a:lvl5pPr lvl="4" rtl="0">
              <a:spcBef>
                <a:spcPts val="0"/>
              </a:spcBef>
              <a:spcAft>
                <a:spcPts val="0"/>
              </a:spcAft>
              <a:buNone/>
              <a:defRPr sz="1400">
                <a:solidFill>
                  <a:srgbClr val="E8A81A"/>
                </a:solidFill>
                <a:latin typeface="Montserrat SemiBold"/>
                <a:ea typeface="Montserrat SemiBold"/>
                <a:cs typeface="Montserrat SemiBold"/>
                <a:sym typeface="Montserrat SemiBold"/>
              </a:defRPr>
            </a:lvl5pPr>
            <a:lvl6pPr lvl="5" rtl="0">
              <a:spcBef>
                <a:spcPts val="0"/>
              </a:spcBef>
              <a:spcAft>
                <a:spcPts val="0"/>
              </a:spcAft>
              <a:buNone/>
              <a:defRPr sz="1400">
                <a:solidFill>
                  <a:srgbClr val="E8A81A"/>
                </a:solidFill>
                <a:latin typeface="Montserrat SemiBold"/>
                <a:ea typeface="Montserrat SemiBold"/>
                <a:cs typeface="Montserrat SemiBold"/>
                <a:sym typeface="Montserrat SemiBold"/>
              </a:defRPr>
            </a:lvl6pPr>
            <a:lvl7pPr lvl="6" rtl="0">
              <a:spcBef>
                <a:spcPts val="0"/>
              </a:spcBef>
              <a:spcAft>
                <a:spcPts val="0"/>
              </a:spcAft>
              <a:buNone/>
              <a:defRPr sz="1400">
                <a:solidFill>
                  <a:srgbClr val="E8A81A"/>
                </a:solidFill>
                <a:latin typeface="Montserrat SemiBold"/>
                <a:ea typeface="Montserrat SemiBold"/>
                <a:cs typeface="Montserrat SemiBold"/>
                <a:sym typeface="Montserrat SemiBold"/>
              </a:defRPr>
            </a:lvl7pPr>
            <a:lvl8pPr lvl="7" rtl="0">
              <a:spcBef>
                <a:spcPts val="0"/>
              </a:spcBef>
              <a:spcAft>
                <a:spcPts val="0"/>
              </a:spcAft>
              <a:buNone/>
              <a:defRPr sz="1400">
                <a:solidFill>
                  <a:srgbClr val="E8A81A"/>
                </a:solidFill>
                <a:latin typeface="Montserrat SemiBold"/>
                <a:ea typeface="Montserrat SemiBold"/>
                <a:cs typeface="Montserrat SemiBold"/>
                <a:sym typeface="Montserrat SemiBold"/>
              </a:defRPr>
            </a:lvl8pPr>
            <a:lvl9pPr lvl="8" rtl="0">
              <a:spcBef>
                <a:spcPts val="0"/>
              </a:spcBef>
              <a:spcAft>
                <a:spcPts val="0"/>
              </a:spcAft>
              <a:buNone/>
              <a:defRPr sz="1400">
                <a:solidFill>
                  <a:srgbClr val="E8A81A"/>
                </a:solidFill>
                <a:latin typeface="Montserrat SemiBold"/>
                <a:ea typeface="Montserrat SemiBold"/>
                <a:cs typeface="Montserrat SemiBold"/>
                <a:sym typeface="Montserrat SemiBold"/>
              </a:defRPr>
            </a:lvl9pPr>
          </a:lstStyle>
          <a:p/>
        </p:txBody>
      </p:sp>
      <p:sp>
        <p:nvSpPr>
          <p:cNvPr id="191" name="Google Shape;191;p18"/>
          <p:cNvSpPr txBox="1"/>
          <p:nvPr>
            <p:ph idx="12" type="sldNum"/>
          </p:nvPr>
        </p:nvSpPr>
        <p:spPr>
          <a:xfrm>
            <a:off x="8741702" y="4749900"/>
            <a:ext cx="402300" cy="393600"/>
          </a:xfrm>
          <a:prstGeom prst="rect">
            <a:avLst/>
          </a:prstGeom>
        </p:spPr>
        <p:txBody>
          <a:bodyPr anchorCtr="0" anchor="t" bIns="91425" lIns="91425" spcFirstLastPara="1" rIns="91425" wrap="square" tIns="91425">
            <a:noAutofit/>
          </a:bodyPr>
          <a:lstStyle>
            <a:lvl1pPr lvl="0" rtl="0">
              <a:buNone/>
              <a:defRPr sz="800">
                <a:solidFill>
                  <a:srgbClr val="F3F3F3"/>
                </a:solidFill>
                <a:latin typeface="Cabin"/>
                <a:ea typeface="Cabin"/>
                <a:cs typeface="Cabin"/>
                <a:sym typeface="Cabin"/>
              </a:defRPr>
            </a:lvl1pPr>
            <a:lvl2pPr lvl="1" rtl="0">
              <a:buNone/>
              <a:defRPr sz="800">
                <a:solidFill>
                  <a:srgbClr val="F3F3F3"/>
                </a:solidFill>
                <a:latin typeface="Cabin"/>
                <a:ea typeface="Cabin"/>
                <a:cs typeface="Cabin"/>
                <a:sym typeface="Cabin"/>
              </a:defRPr>
            </a:lvl2pPr>
            <a:lvl3pPr lvl="2" rtl="0">
              <a:buNone/>
              <a:defRPr sz="800">
                <a:solidFill>
                  <a:srgbClr val="F3F3F3"/>
                </a:solidFill>
                <a:latin typeface="Cabin"/>
                <a:ea typeface="Cabin"/>
                <a:cs typeface="Cabin"/>
                <a:sym typeface="Cabin"/>
              </a:defRPr>
            </a:lvl3pPr>
            <a:lvl4pPr lvl="3" rtl="0">
              <a:buNone/>
              <a:defRPr sz="800">
                <a:solidFill>
                  <a:srgbClr val="F3F3F3"/>
                </a:solidFill>
                <a:latin typeface="Cabin"/>
                <a:ea typeface="Cabin"/>
                <a:cs typeface="Cabin"/>
                <a:sym typeface="Cabin"/>
              </a:defRPr>
            </a:lvl4pPr>
            <a:lvl5pPr lvl="4" rtl="0">
              <a:buNone/>
              <a:defRPr sz="800">
                <a:solidFill>
                  <a:srgbClr val="F3F3F3"/>
                </a:solidFill>
                <a:latin typeface="Cabin"/>
                <a:ea typeface="Cabin"/>
                <a:cs typeface="Cabin"/>
                <a:sym typeface="Cabin"/>
              </a:defRPr>
            </a:lvl5pPr>
            <a:lvl6pPr lvl="5" rtl="0">
              <a:buNone/>
              <a:defRPr sz="800">
                <a:solidFill>
                  <a:srgbClr val="F3F3F3"/>
                </a:solidFill>
                <a:latin typeface="Cabin"/>
                <a:ea typeface="Cabin"/>
                <a:cs typeface="Cabin"/>
                <a:sym typeface="Cabin"/>
              </a:defRPr>
            </a:lvl6pPr>
            <a:lvl7pPr lvl="6" rtl="0">
              <a:buNone/>
              <a:defRPr sz="800">
                <a:solidFill>
                  <a:srgbClr val="F3F3F3"/>
                </a:solidFill>
                <a:latin typeface="Cabin"/>
                <a:ea typeface="Cabin"/>
                <a:cs typeface="Cabin"/>
                <a:sym typeface="Cabin"/>
              </a:defRPr>
            </a:lvl7pPr>
            <a:lvl8pPr lvl="7" rtl="0">
              <a:buNone/>
              <a:defRPr sz="800">
                <a:solidFill>
                  <a:srgbClr val="F3F3F3"/>
                </a:solidFill>
                <a:latin typeface="Cabin"/>
                <a:ea typeface="Cabin"/>
                <a:cs typeface="Cabin"/>
                <a:sym typeface="Cabin"/>
              </a:defRPr>
            </a:lvl8pPr>
            <a:lvl9pPr lvl="8" rtl="0">
              <a:buNone/>
              <a:defRPr sz="800">
                <a:solidFill>
                  <a:srgbClr val="F3F3F3"/>
                </a:solidFill>
                <a:latin typeface="Cabin"/>
                <a:ea typeface="Cabin"/>
                <a:cs typeface="Cabin"/>
                <a:sym typeface="Cabin"/>
              </a:defRPr>
            </a:lvl9pPr>
          </a:lstStyle>
          <a:p>
            <a:pPr indent="0" lvl="0" marL="0" rtl="0" algn="l">
              <a:spcBef>
                <a:spcPts val="0"/>
              </a:spcBef>
              <a:spcAft>
                <a:spcPts val="0"/>
              </a:spcAft>
              <a:buNone/>
            </a:pPr>
            <a:fld id="{00000000-1234-1234-1234-123412341234}" type="slidenum">
              <a:rPr lang="en"/>
              <a:t>‹#›</a:t>
            </a:fld>
            <a:endParaRPr/>
          </a:p>
        </p:txBody>
      </p:sp>
      <p:sp>
        <p:nvSpPr>
          <p:cNvPr id="192" name="Google Shape;192;p18"/>
          <p:cNvSpPr/>
          <p:nvPr/>
        </p:nvSpPr>
        <p:spPr>
          <a:xfrm rot="10800000">
            <a:off x="7057692" y="4412713"/>
            <a:ext cx="2086308" cy="730778"/>
          </a:xfrm>
          <a:custGeom>
            <a:rect b="b" l="l" r="r" t="t"/>
            <a:pathLst>
              <a:path extrusionOk="0" h="36908" w="99597">
                <a:moveTo>
                  <a:pt x="0" y="0"/>
                </a:moveTo>
                <a:lnTo>
                  <a:pt x="0" y="36907"/>
                </a:lnTo>
                <a:lnTo>
                  <a:pt x="99596" y="11"/>
                </a:lnTo>
                <a:lnTo>
                  <a:pt x="0" y="0"/>
                </a:lnTo>
                <a:close/>
              </a:path>
            </a:pathLst>
          </a:custGeom>
          <a:solidFill>
            <a:srgbClr val="31425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93" name="Google Shape;193;p18"/>
          <p:cNvSpPr/>
          <p:nvPr/>
        </p:nvSpPr>
        <p:spPr>
          <a:xfrm rot="10800000">
            <a:off x="7057692" y="4579429"/>
            <a:ext cx="2086308" cy="564062"/>
          </a:xfrm>
          <a:custGeom>
            <a:rect b="b" l="l" r="r" t="t"/>
            <a:pathLst>
              <a:path extrusionOk="0" h="28488" w="99597">
                <a:moveTo>
                  <a:pt x="0" y="1"/>
                </a:moveTo>
                <a:lnTo>
                  <a:pt x="0" y="28488"/>
                </a:lnTo>
                <a:lnTo>
                  <a:pt x="99596" y="1"/>
                </a:lnTo>
                <a:close/>
              </a:path>
            </a:pathLst>
          </a:custGeom>
          <a:solidFill>
            <a:srgbClr val="3E51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8"/>
          <p:cNvSpPr txBox="1"/>
          <p:nvPr>
            <p:ph type="title"/>
          </p:nvPr>
        </p:nvSpPr>
        <p:spPr>
          <a:xfrm>
            <a:off x="1229850" y="1159488"/>
            <a:ext cx="6684300" cy="4824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b="0"/>
            </a:lvl1pPr>
            <a:lvl2pPr lvl="1" rtl="0">
              <a:spcBef>
                <a:spcPts val="0"/>
              </a:spcBef>
              <a:spcAft>
                <a:spcPts val="0"/>
              </a:spcAft>
              <a:buClr>
                <a:srgbClr val="EFD67E"/>
              </a:buClr>
              <a:buSzPts val="2400"/>
              <a:buNone/>
              <a:defRPr>
                <a:solidFill>
                  <a:srgbClr val="EFD67E"/>
                </a:solidFill>
              </a:defRPr>
            </a:lvl2pPr>
            <a:lvl3pPr lvl="2" rtl="0">
              <a:spcBef>
                <a:spcPts val="0"/>
              </a:spcBef>
              <a:spcAft>
                <a:spcPts val="0"/>
              </a:spcAft>
              <a:buClr>
                <a:srgbClr val="EFD67E"/>
              </a:buClr>
              <a:buSzPts val="2400"/>
              <a:buNone/>
              <a:defRPr>
                <a:solidFill>
                  <a:srgbClr val="EFD67E"/>
                </a:solidFill>
              </a:defRPr>
            </a:lvl3pPr>
            <a:lvl4pPr lvl="3" rtl="0">
              <a:spcBef>
                <a:spcPts val="0"/>
              </a:spcBef>
              <a:spcAft>
                <a:spcPts val="0"/>
              </a:spcAft>
              <a:buClr>
                <a:srgbClr val="EFD67E"/>
              </a:buClr>
              <a:buSzPts val="2400"/>
              <a:buNone/>
              <a:defRPr>
                <a:solidFill>
                  <a:srgbClr val="EFD67E"/>
                </a:solidFill>
              </a:defRPr>
            </a:lvl4pPr>
            <a:lvl5pPr lvl="4" rtl="0">
              <a:spcBef>
                <a:spcPts val="0"/>
              </a:spcBef>
              <a:spcAft>
                <a:spcPts val="0"/>
              </a:spcAft>
              <a:buClr>
                <a:srgbClr val="EFD67E"/>
              </a:buClr>
              <a:buSzPts val="2400"/>
              <a:buNone/>
              <a:defRPr>
                <a:solidFill>
                  <a:srgbClr val="EFD67E"/>
                </a:solidFill>
              </a:defRPr>
            </a:lvl5pPr>
            <a:lvl6pPr lvl="5" rtl="0">
              <a:spcBef>
                <a:spcPts val="0"/>
              </a:spcBef>
              <a:spcAft>
                <a:spcPts val="0"/>
              </a:spcAft>
              <a:buClr>
                <a:srgbClr val="EFD67E"/>
              </a:buClr>
              <a:buSzPts val="2400"/>
              <a:buNone/>
              <a:defRPr>
                <a:solidFill>
                  <a:srgbClr val="EFD67E"/>
                </a:solidFill>
              </a:defRPr>
            </a:lvl6pPr>
            <a:lvl7pPr lvl="6" rtl="0">
              <a:spcBef>
                <a:spcPts val="0"/>
              </a:spcBef>
              <a:spcAft>
                <a:spcPts val="0"/>
              </a:spcAft>
              <a:buClr>
                <a:srgbClr val="EFD67E"/>
              </a:buClr>
              <a:buSzPts val="2400"/>
              <a:buNone/>
              <a:defRPr>
                <a:solidFill>
                  <a:srgbClr val="EFD67E"/>
                </a:solidFill>
              </a:defRPr>
            </a:lvl7pPr>
            <a:lvl8pPr lvl="7" rtl="0">
              <a:spcBef>
                <a:spcPts val="0"/>
              </a:spcBef>
              <a:spcAft>
                <a:spcPts val="0"/>
              </a:spcAft>
              <a:buClr>
                <a:srgbClr val="EFD67E"/>
              </a:buClr>
              <a:buSzPts val="2400"/>
              <a:buNone/>
              <a:defRPr>
                <a:solidFill>
                  <a:srgbClr val="EFD67E"/>
                </a:solidFill>
              </a:defRPr>
            </a:lvl8pPr>
            <a:lvl9pPr lvl="8" rtl="0">
              <a:spcBef>
                <a:spcPts val="0"/>
              </a:spcBef>
              <a:spcAft>
                <a:spcPts val="0"/>
              </a:spcAft>
              <a:buClr>
                <a:srgbClr val="EFD67E"/>
              </a:buClr>
              <a:buSzPts val="2400"/>
              <a:buNone/>
              <a:defRPr>
                <a:solidFill>
                  <a:srgbClr val="EFD67E"/>
                </a:solidFill>
              </a:defRPr>
            </a:lvl9pPr>
          </a:lstStyle>
          <a:p/>
        </p:txBody>
      </p:sp>
      <p:sp>
        <p:nvSpPr>
          <p:cNvPr id="195" name="Google Shape;195;p18"/>
          <p:cNvSpPr/>
          <p:nvPr/>
        </p:nvSpPr>
        <p:spPr>
          <a:xfrm flipH="1">
            <a:off x="4" y="4"/>
            <a:ext cx="2546446" cy="1548071"/>
          </a:xfrm>
          <a:custGeom>
            <a:rect b="b" l="l" r="r" t="t"/>
            <a:pathLst>
              <a:path extrusionOk="0" h="68476" w="99597">
                <a:moveTo>
                  <a:pt x="99596" y="0"/>
                </a:moveTo>
                <a:lnTo>
                  <a:pt x="0" y="21"/>
                </a:lnTo>
                <a:lnTo>
                  <a:pt x="99596" y="68476"/>
                </a:lnTo>
                <a:lnTo>
                  <a:pt x="99596" y="0"/>
                </a:lnTo>
                <a:close/>
              </a:path>
            </a:pathLst>
          </a:custGeom>
          <a:solidFill>
            <a:srgbClr val="EDEDEB">
              <a:alpha val="47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8"/>
          <p:cNvSpPr/>
          <p:nvPr/>
        </p:nvSpPr>
        <p:spPr>
          <a:xfrm>
            <a:off x="0" y="4"/>
            <a:ext cx="2302683" cy="853221"/>
          </a:xfrm>
          <a:custGeom>
            <a:rect b="b" l="l" r="r" t="t"/>
            <a:pathLst>
              <a:path extrusionOk="0" h="36908" w="99597">
                <a:moveTo>
                  <a:pt x="0" y="0"/>
                </a:moveTo>
                <a:lnTo>
                  <a:pt x="0" y="36907"/>
                </a:lnTo>
                <a:lnTo>
                  <a:pt x="99596" y="11"/>
                </a:lnTo>
                <a:lnTo>
                  <a:pt x="0" y="0"/>
                </a:lnTo>
                <a:close/>
              </a:path>
            </a:pathLst>
          </a:custGeom>
          <a:solidFill>
            <a:srgbClr val="FCCC3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97" name="Google Shape;197;p18"/>
          <p:cNvSpPr/>
          <p:nvPr/>
        </p:nvSpPr>
        <p:spPr>
          <a:xfrm>
            <a:off x="0" y="4"/>
            <a:ext cx="2302683" cy="658571"/>
          </a:xfrm>
          <a:custGeom>
            <a:rect b="b" l="l" r="r" t="t"/>
            <a:pathLst>
              <a:path extrusionOk="0" h="28488" w="99597">
                <a:moveTo>
                  <a:pt x="0" y="1"/>
                </a:moveTo>
                <a:lnTo>
                  <a:pt x="0" y="28488"/>
                </a:lnTo>
                <a:lnTo>
                  <a:pt x="99596" y="1"/>
                </a:lnTo>
                <a:close/>
              </a:path>
            </a:pathLst>
          </a:custGeom>
          <a:solidFill>
            <a:srgbClr val="E8A8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8"/>
          <p:cNvSpPr txBox="1"/>
          <p:nvPr>
            <p:ph idx="3" type="subTitle"/>
          </p:nvPr>
        </p:nvSpPr>
        <p:spPr>
          <a:xfrm>
            <a:off x="1461450" y="2603513"/>
            <a:ext cx="2920200" cy="908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200"/>
            </a:lvl1pPr>
            <a:lvl2pPr lvl="1" rtl="0">
              <a:lnSpc>
                <a:spcPct val="100000"/>
              </a:lnSpc>
              <a:spcBef>
                <a:spcPts val="0"/>
              </a:spcBef>
              <a:spcAft>
                <a:spcPts val="0"/>
              </a:spcAft>
              <a:buNone/>
              <a:defRPr sz="1200"/>
            </a:lvl2pPr>
            <a:lvl3pPr lvl="2" rtl="0">
              <a:lnSpc>
                <a:spcPct val="100000"/>
              </a:lnSpc>
              <a:spcBef>
                <a:spcPts val="0"/>
              </a:spcBef>
              <a:spcAft>
                <a:spcPts val="0"/>
              </a:spcAft>
              <a:buNone/>
              <a:defRPr sz="1200"/>
            </a:lvl3pPr>
            <a:lvl4pPr lvl="3" rtl="0">
              <a:lnSpc>
                <a:spcPct val="100000"/>
              </a:lnSpc>
              <a:spcBef>
                <a:spcPts val="0"/>
              </a:spcBef>
              <a:spcAft>
                <a:spcPts val="0"/>
              </a:spcAft>
              <a:buNone/>
              <a:defRPr sz="1200"/>
            </a:lvl4pPr>
            <a:lvl5pPr lvl="4" rtl="0">
              <a:lnSpc>
                <a:spcPct val="100000"/>
              </a:lnSpc>
              <a:spcBef>
                <a:spcPts val="0"/>
              </a:spcBef>
              <a:spcAft>
                <a:spcPts val="0"/>
              </a:spcAft>
              <a:buNone/>
              <a:defRPr sz="1200"/>
            </a:lvl5pPr>
            <a:lvl6pPr lvl="5" rtl="0">
              <a:lnSpc>
                <a:spcPct val="100000"/>
              </a:lnSpc>
              <a:spcBef>
                <a:spcPts val="0"/>
              </a:spcBef>
              <a:spcAft>
                <a:spcPts val="0"/>
              </a:spcAft>
              <a:buNone/>
              <a:defRPr sz="1200"/>
            </a:lvl6pPr>
            <a:lvl7pPr lvl="6" rtl="0">
              <a:lnSpc>
                <a:spcPct val="100000"/>
              </a:lnSpc>
              <a:spcBef>
                <a:spcPts val="0"/>
              </a:spcBef>
              <a:spcAft>
                <a:spcPts val="0"/>
              </a:spcAft>
              <a:buNone/>
              <a:defRPr sz="1200"/>
            </a:lvl7pPr>
            <a:lvl8pPr lvl="7" rtl="0">
              <a:lnSpc>
                <a:spcPct val="100000"/>
              </a:lnSpc>
              <a:spcBef>
                <a:spcPts val="0"/>
              </a:spcBef>
              <a:spcAft>
                <a:spcPts val="0"/>
              </a:spcAft>
              <a:buNone/>
              <a:defRPr sz="1200"/>
            </a:lvl8pPr>
            <a:lvl9pPr lvl="8" rtl="0">
              <a:lnSpc>
                <a:spcPct val="100000"/>
              </a:lnSpc>
              <a:spcBef>
                <a:spcPts val="0"/>
              </a:spcBef>
              <a:spcAft>
                <a:spcPts val="0"/>
              </a:spcAft>
              <a:buNone/>
              <a:defRPr sz="1200"/>
            </a:lvl9pPr>
          </a:lstStyle>
          <a:p/>
        </p:txBody>
      </p:sp>
      <p:sp>
        <p:nvSpPr>
          <p:cNvPr id="199" name="Google Shape;199;p18"/>
          <p:cNvSpPr txBox="1"/>
          <p:nvPr>
            <p:ph idx="4" type="subTitle"/>
          </p:nvPr>
        </p:nvSpPr>
        <p:spPr>
          <a:xfrm>
            <a:off x="5335925" y="2603513"/>
            <a:ext cx="2920200" cy="908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200"/>
            </a:lvl1pPr>
            <a:lvl2pPr lvl="1" rtl="0">
              <a:lnSpc>
                <a:spcPct val="100000"/>
              </a:lnSpc>
              <a:spcBef>
                <a:spcPts val="0"/>
              </a:spcBef>
              <a:spcAft>
                <a:spcPts val="0"/>
              </a:spcAft>
              <a:buNone/>
              <a:defRPr sz="1200"/>
            </a:lvl2pPr>
            <a:lvl3pPr lvl="2" rtl="0">
              <a:lnSpc>
                <a:spcPct val="100000"/>
              </a:lnSpc>
              <a:spcBef>
                <a:spcPts val="0"/>
              </a:spcBef>
              <a:spcAft>
                <a:spcPts val="0"/>
              </a:spcAft>
              <a:buNone/>
              <a:defRPr sz="1200"/>
            </a:lvl3pPr>
            <a:lvl4pPr lvl="3" rtl="0">
              <a:lnSpc>
                <a:spcPct val="100000"/>
              </a:lnSpc>
              <a:spcBef>
                <a:spcPts val="0"/>
              </a:spcBef>
              <a:spcAft>
                <a:spcPts val="0"/>
              </a:spcAft>
              <a:buNone/>
              <a:defRPr sz="1200"/>
            </a:lvl4pPr>
            <a:lvl5pPr lvl="4" rtl="0">
              <a:lnSpc>
                <a:spcPct val="100000"/>
              </a:lnSpc>
              <a:spcBef>
                <a:spcPts val="0"/>
              </a:spcBef>
              <a:spcAft>
                <a:spcPts val="0"/>
              </a:spcAft>
              <a:buNone/>
              <a:defRPr sz="1200"/>
            </a:lvl5pPr>
            <a:lvl6pPr lvl="5" rtl="0">
              <a:lnSpc>
                <a:spcPct val="100000"/>
              </a:lnSpc>
              <a:spcBef>
                <a:spcPts val="0"/>
              </a:spcBef>
              <a:spcAft>
                <a:spcPts val="0"/>
              </a:spcAft>
              <a:buNone/>
              <a:defRPr sz="1200"/>
            </a:lvl6pPr>
            <a:lvl7pPr lvl="6" rtl="0">
              <a:lnSpc>
                <a:spcPct val="100000"/>
              </a:lnSpc>
              <a:spcBef>
                <a:spcPts val="0"/>
              </a:spcBef>
              <a:spcAft>
                <a:spcPts val="0"/>
              </a:spcAft>
              <a:buNone/>
              <a:defRPr sz="1200"/>
            </a:lvl7pPr>
            <a:lvl8pPr lvl="7" rtl="0">
              <a:lnSpc>
                <a:spcPct val="100000"/>
              </a:lnSpc>
              <a:spcBef>
                <a:spcPts val="0"/>
              </a:spcBef>
              <a:spcAft>
                <a:spcPts val="0"/>
              </a:spcAft>
              <a:buNone/>
              <a:defRPr sz="1200"/>
            </a:lvl8pPr>
            <a:lvl9pPr lvl="8" rtl="0">
              <a:lnSpc>
                <a:spcPct val="100000"/>
              </a:lnSpc>
              <a:spcBef>
                <a:spcPts val="0"/>
              </a:spcBef>
              <a:spcAft>
                <a:spcPts val="0"/>
              </a:spcAft>
              <a:buNone/>
              <a:defRPr sz="1200"/>
            </a:lvl9pPr>
          </a:lstStyle>
          <a:p/>
        </p:txBody>
      </p:sp>
      <p:sp>
        <p:nvSpPr>
          <p:cNvPr id="200" name="Google Shape;200;p18"/>
          <p:cNvSpPr/>
          <p:nvPr/>
        </p:nvSpPr>
        <p:spPr>
          <a:xfrm rot="10800000">
            <a:off x="1112308" y="1243020"/>
            <a:ext cx="94142" cy="194921"/>
          </a:xfrm>
          <a:custGeom>
            <a:rect b="b" l="l" r="r" t="t"/>
            <a:pathLst>
              <a:path extrusionOk="0" h="11493" w="9970">
                <a:moveTo>
                  <a:pt x="9969" y="1"/>
                </a:moveTo>
                <a:lnTo>
                  <a:pt x="1" y="5747"/>
                </a:lnTo>
                <a:lnTo>
                  <a:pt x="9969" y="11493"/>
                </a:lnTo>
                <a:lnTo>
                  <a:pt x="9969" y="1"/>
                </a:lnTo>
                <a:close/>
              </a:path>
            </a:pathLst>
          </a:custGeom>
          <a:solidFill>
            <a:srgbClr val="3142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latin typeface="Montserrat"/>
              <a:ea typeface="Montserrat"/>
              <a:cs typeface="Montserrat"/>
              <a:sym typeface="Montserrat"/>
            </a:endParaRPr>
          </a:p>
        </p:txBody>
      </p:sp>
    </p:spTree>
  </p:cSld>
  <p:clrMapOvr>
    <a:masterClrMapping/>
  </p:clrMapOvr>
  <p:extLst>
    <p:ext uri="{DCECCB84-F9BA-43D5-87BE-67443E8EF086}">
      <p15:sldGuideLst>
        <p15:guide id="1" pos="2880">
          <p15:clr>
            <a:srgbClr val="F9AD4C"/>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3 columns slide">
  <p:cSld name="TITLE_AND_TWO_COLUMNS_1">
    <p:spTree>
      <p:nvGrpSpPr>
        <p:cNvPr id="201" name="Shape 201"/>
        <p:cNvGrpSpPr/>
        <p:nvPr/>
      </p:nvGrpSpPr>
      <p:grpSpPr>
        <a:xfrm>
          <a:off x="0" y="0"/>
          <a:ext cx="0" cy="0"/>
          <a:chOff x="0" y="0"/>
          <a:chExt cx="0" cy="0"/>
        </a:xfrm>
      </p:grpSpPr>
      <p:sp>
        <p:nvSpPr>
          <p:cNvPr id="202" name="Google Shape;202;p19"/>
          <p:cNvSpPr txBox="1"/>
          <p:nvPr>
            <p:ph idx="12" type="sldNum"/>
          </p:nvPr>
        </p:nvSpPr>
        <p:spPr>
          <a:xfrm>
            <a:off x="8741702" y="4749900"/>
            <a:ext cx="402300" cy="393600"/>
          </a:xfrm>
          <a:prstGeom prst="rect">
            <a:avLst/>
          </a:prstGeom>
        </p:spPr>
        <p:txBody>
          <a:bodyPr anchorCtr="0" anchor="t" bIns="91425" lIns="91425" spcFirstLastPara="1" rIns="91425" wrap="square" tIns="91425">
            <a:noAutofit/>
          </a:bodyPr>
          <a:lstStyle>
            <a:lvl1pPr lvl="0" rtl="0">
              <a:buNone/>
              <a:defRPr sz="1200">
                <a:latin typeface="Arvo"/>
                <a:ea typeface="Arvo"/>
                <a:cs typeface="Arvo"/>
                <a:sym typeface="Arvo"/>
              </a:defRPr>
            </a:lvl1pPr>
            <a:lvl2pPr lvl="1" rtl="0">
              <a:buNone/>
              <a:defRPr sz="1200">
                <a:latin typeface="Arvo"/>
                <a:ea typeface="Arvo"/>
                <a:cs typeface="Arvo"/>
                <a:sym typeface="Arvo"/>
              </a:defRPr>
            </a:lvl2pPr>
            <a:lvl3pPr lvl="2" rtl="0">
              <a:buNone/>
              <a:defRPr sz="1200">
                <a:latin typeface="Arvo"/>
                <a:ea typeface="Arvo"/>
                <a:cs typeface="Arvo"/>
                <a:sym typeface="Arvo"/>
              </a:defRPr>
            </a:lvl3pPr>
            <a:lvl4pPr lvl="3" rtl="0">
              <a:buNone/>
              <a:defRPr sz="1200">
                <a:latin typeface="Arvo"/>
                <a:ea typeface="Arvo"/>
                <a:cs typeface="Arvo"/>
                <a:sym typeface="Arvo"/>
              </a:defRPr>
            </a:lvl4pPr>
            <a:lvl5pPr lvl="4" rtl="0">
              <a:buNone/>
              <a:defRPr sz="1200">
                <a:latin typeface="Arvo"/>
                <a:ea typeface="Arvo"/>
                <a:cs typeface="Arvo"/>
                <a:sym typeface="Arvo"/>
              </a:defRPr>
            </a:lvl5pPr>
            <a:lvl6pPr lvl="5" rtl="0">
              <a:buNone/>
              <a:defRPr sz="1200">
                <a:latin typeface="Arvo"/>
                <a:ea typeface="Arvo"/>
                <a:cs typeface="Arvo"/>
                <a:sym typeface="Arvo"/>
              </a:defRPr>
            </a:lvl6pPr>
            <a:lvl7pPr lvl="6" rtl="0">
              <a:buNone/>
              <a:defRPr sz="1200">
                <a:latin typeface="Arvo"/>
                <a:ea typeface="Arvo"/>
                <a:cs typeface="Arvo"/>
                <a:sym typeface="Arvo"/>
              </a:defRPr>
            </a:lvl7pPr>
            <a:lvl8pPr lvl="7" rtl="0">
              <a:buNone/>
              <a:defRPr sz="1200">
                <a:latin typeface="Arvo"/>
                <a:ea typeface="Arvo"/>
                <a:cs typeface="Arvo"/>
                <a:sym typeface="Arvo"/>
              </a:defRPr>
            </a:lvl8pPr>
            <a:lvl9pPr lvl="8" rtl="0">
              <a:buNone/>
              <a:defRPr sz="1200">
                <a:latin typeface="Arvo"/>
                <a:ea typeface="Arvo"/>
                <a:cs typeface="Arvo"/>
                <a:sym typeface="Arvo"/>
              </a:defRPr>
            </a:lvl9pPr>
          </a:lstStyle>
          <a:p>
            <a:pPr indent="0" lvl="0" marL="0" rtl="0" algn="l">
              <a:spcBef>
                <a:spcPts val="0"/>
              </a:spcBef>
              <a:spcAft>
                <a:spcPts val="0"/>
              </a:spcAft>
              <a:buNone/>
            </a:pPr>
            <a:fld id="{00000000-1234-1234-1234-123412341234}" type="slidenum">
              <a:rPr lang="en"/>
              <a:t>‹#›</a:t>
            </a:fld>
            <a:endParaRPr/>
          </a:p>
        </p:txBody>
      </p:sp>
      <p:sp>
        <p:nvSpPr>
          <p:cNvPr id="203" name="Google Shape;203;p19"/>
          <p:cNvSpPr/>
          <p:nvPr/>
        </p:nvSpPr>
        <p:spPr>
          <a:xfrm flipH="1" rot="10800000">
            <a:off x="6836375" y="3817625"/>
            <a:ext cx="2307413" cy="1325867"/>
          </a:xfrm>
          <a:custGeom>
            <a:rect b="b" l="l" r="r" t="t"/>
            <a:pathLst>
              <a:path extrusionOk="0" h="68476" w="99597">
                <a:moveTo>
                  <a:pt x="99596" y="0"/>
                </a:moveTo>
                <a:lnTo>
                  <a:pt x="0" y="21"/>
                </a:lnTo>
                <a:lnTo>
                  <a:pt x="99596" y="68476"/>
                </a:lnTo>
                <a:lnTo>
                  <a:pt x="99596" y="0"/>
                </a:lnTo>
                <a:close/>
              </a:path>
            </a:pathLst>
          </a:custGeom>
          <a:solidFill>
            <a:srgbClr val="EDEDEB">
              <a:alpha val="284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9"/>
          <p:cNvSpPr/>
          <p:nvPr/>
        </p:nvSpPr>
        <p:spPr>
          <a:xfrm rot="10800000">
            <a:off x="7057692" y="4412713"/>
            <a:ext cx="2086308" cy="730778"/>
          </a:xfrm>
          <a:custGeom>
            <a:rect b="b" l="l" r="r" t="t"/>
            <a:pathLst>
              <a:path extrusionOk="0" h="36908" w="99597">
                <a:moveTo>
                  <a:pt x="0" y="0"/>
                </a:moveTo>
                <a:lnTo>
                  <a:pt x="0" y="36907"/>
                </a:lnTo>
                <a:lnTo>
                  <a:pt x="99596" y="11"/>
                </a:lnTo>
                <a:lnTo>
                  <a:pt x="0" y="0"/>
                </a:lnTo>
                <a:close/>
              </a:path>
            </a:pathLst>
          </a:custGeom>
          <a:solidFill>
            <a:srgbClr val="31425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205" name="Google Shape;205;p19"/>
          <p:cNvSpPr/>
          <p:nvPr/>
        </p:nvSpPr>
        <p:spPr>
          <a:xfrm rot="10800000">
            <a:off x="7057692" y="4579429"/>
            <a:ext cx="2086308" cy="564062"/>
          </a:xfrm>
          <a:custGeom>
            <a:rect b="b" l="l" r="r" t="t"/>
            <a:pathLst>
              <a:path extrusionOk="0" h="28488" w="99597">
                <a:moveTo>
                  <a:pt x="0" y="1"/>
                </a:moveTo>
                <a:lnTo>
                  <a:pt x="0" y="28488"/>
                </a:lnTo>
                <a:lnTo>
                  <a:pt x="99596" y="1"/>
                </a:lnTo>
                <a:close/>
              </a:path>
            </a:pathLst>
          </a:custGeom>
          <a:solidFill>
            <a:srgbClr val="3E51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9"/>
          <p:cNvSpPr/>
          <p:nvPr/>
        </p:nvSpPr>
        <p:spPr>
          <a:xfrm flipH="1">
            <a:off x="4" y="4"/>
            <a:ext cx="2546446" cy="1548071"/>
          </a:xfrm>
          <a:custGeom>
            <a:rect b="b" l="l" r="r" t="t"/>
            <a:pathLst>
              <a:path extrusionOk="0" h="68476" w="99597">
                <a:moveTo>
                  <a:pt x="99596" y="0"/>
                </a:moveTo>
                <a:lnTo>
                  <a:pt x="0" y="21"/>
                </a:lnTo>
                <a:lnTo>
                  <a:pt x="99596" y="68476"/>
                </a:lnTo>
                <a:lnTo>
                  <a:pt x="99596" y="0"/>
                </a:lnTo>
                <a:close/>
              </a:path>
            </a:pathLst>
          </a:custGeom>
          <a:solidFill>
            <a:srgbClr val="EDEDEB">
              <a:alpha val="47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9"/>
          <p:cNvSpPr/>
          <p:nvPr/>
        </p:nvSpPr>
        <p:spPr>
          <a:xfrm>
            <a:off x="0" y="4"/>
            <a:ext cx="2302683" cy="853221"/>
          </a:xfrm>
          <a:custGeom>
            <a:rect b="b" l="l" r="r" t="t"/>
            <a:pathLst>
              <a:path extrusionOk="0" h="36908" w="99597">
                <a:moveTo>
                  <a:pt x="0" y="0"/>
                </a:moveTo>
                <a:lnTo>
                  <a:pt x="0" y="36907"/>
                </a:lnTo>
                <a:lnTo>
                  <a:pt x="99596" y="11"/>
                </a:lnTo>
                <a:lnTo>
                  <a:pt x="0" y="0"/>
                </a:lnTo>
                <a:close/>
              </a:path>
            </a:pathLst>
          </a:custGeom>
          <a:solidFill>
            <a:srgbClr val="FCCC3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208" name="Google Shape;208;p19"/>
          <p:cNvSpPr/>
          <p:nvPr/>
        </p:nvSpPr>
        <p:spPr>
          <a:xfrm>
            <a:off x="0" y="4"/>
            <a:ext cx="2302683" cy="658571"/>
          </a:xfrm>
          <a:custGeom>
            <a:rect b="b" l="l" r="r" t="t"/>
            <a:pathLst>
              <a:path extrusionOk="0" h="28488" w="99597">
                <a:moveTo>
                  <a:pt x="0" y="1"/>
                </a:moveTo>
                <a:lnTo>
                  <a:pt x="0" y="28488"/>
                </a:lnTo>
                <a:lnTo>
                  <a:pt x="99596" y="1"/>
                </a:lnTo>
                <a:close/>
              </a:path>
            </a:pathLst>
          </a:custGeom>
          <a:solidFill>
            <a:srgbClr val="E8A8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9"/>
          <p:cNvSpPr txBox="1"/>
          <p:nvPr>
            <p:ph idx="1" type="subTitle"/>
          </p:nvPr>
        </p:nvSpPr>
        <p:spPr>
          <a:xfrm>
            <a:off x="888100" y="2521725"/>
            <a:ext cx="2086200" cy="311100"/>
          </a:xfrm>
          <a:prstGeom prst="rect">
            <a:avLst/>
          </a:prstGeom>
        </p:spPr>
        <p:txBody>
          <a:bodyPr anchorCtr="0" anchor="b" bIns="91425" lIns="91425" spcFirstLastPara="1" rIns="91425" wrap="square" tIns="91425">
            <a:noAutofit/>
          </a:bodyPr>
          <a:lstStyle>
            <a:lvl1pPr lvl="0" rtl="0">
              <a:spcBef>
                <a:spcPts val="0"/>
              </a:spcBef>
              <a:spcAft>
                <a:spcPts val="0"/>
              </a:spcAft>
              <a:buNone/>
              <a:defRPr sz="1400">
                <a:solidFill>
                  <a:srgbClr val="3E516C"/>
                </a:solidFill>
                <a:latin typeface="Montserrat SemiBold"/>
                <a:ea typeface="Montserrat SemiBold"/>
                <a:cs typeface="Montserrat SemiBold"/>
                <a:sym typeface="Montserrat SemiBold"/>
              </a:defRPr>
            </a:lvl1pPr>
            <a:lvl2pPr lvl="1" rtl="0">
              <a:spcBef>
                <a:spcPts val="0"/>
              </a:spcBef>
              <a:spcAft>
                <a:spcPts val="0"/>
              </a:spcAft>
              <a:buNone/>
              <a:defRPr sz="1400">
                <a:solidFill>
                  <a:srgbClr val="3E516C"/>
                </a:solidFill>
                <a:latin typeface="Montserrat SemiBold"/>
                <a:ea typeface="Montserrat SemiBold"/>
                <a:cs typeface="Montserrat SemiBold"/>
                <a:sym typeface="Montserrat SemiBold"/>
              </a:defRPr>
            </a:lvl2pPr>
            <a:lvl3pPr lvl="2" rtl="0">
              <a:spcBef>
                <a:spcPts val="0"/>
              </a:spcBef>
              <a:spcAft>
                <a:spcPts val="0"/>
              </a:spcAft>
              <a:buNone/>
              <a:defRPr sz="1400">
                <a:solidFill>
                  <a:srgbClr val="3E516C"/>
                </a:solidFill>
                <a:latin typeface="Montserrat SemiBold"/>
                <a:ea typeface="Montserrat SemiBold"/>
                <a:cs typeface="Montserrat SemiBold"/>
                <a:sym typeface="Montserrat SemiBold"/>
              </a:defRPr>
            </a:lvl3pPr>
            <a:lvl4pPr lvl="3" rtl="0">
              <a:spcBef>
                <a:spcPts val="0"/>
              </a:spcBef>
              <a:spcAft>
                <a:spcPts val="0"/>
              </a:spcAft>
              <a:buNone/>
              <a:defRPr sz="1400">
                <a:solidFill>
                  <a:srgbClr val="3E516C"/>
                </a:solidFill>
                <a:latin typeface="Montserrat SemiBold"/>
                <a:ea typeface="Montserrat SemiBold"/>
                <a:cs typeface="Montserrat SemiBold"/>
                <a:sym typeface="Montserrat SemiBold"/>
              </a:defRPr>
            </a:lvl4pPr>
            <a:lvl5pPr lvl="4" rtl="0">
              <a:spcBef>
                <a:spcPts val="0"/>
              </a:spcBef>
              <a:spcAft>
                <a:spcPts val="0"/>
              </a:spcAft>
              <a:buNone/>
              <a:defRPr sz="1400">
                <a:solidFill>
                  <a:srgbClr val="3E516C"/>
                </a:solidFill>
                <a:latin typeface="Montserrat SemiBold"/>
                <a:ea typeface="Montserrat SemiBold"/>
                <a:cs typeface="Montserrat SemiBold"/>
                <a:sym typeface="Montserrat SemiBold"/>
              </a:defRPr>
            </a:lvl5pPr>
            <a:lvl6pPr lvl="5" rtl="0">
              <a:spcBef>
                <a:spcPts val="0"/>
              </a:spcBef>
              <a:spcAft>
                <a:spcPts val="0"/>
              </a:spcAft>
              <a:buNone/>
              <a:defRPr sz="1400">
                <a:solidFill>
                  <a:srgbClr val="3E516C"/>
                </a:solidFill>
                <a:latin typeface="Montserrat SemiBold"/>
                <a:ea typeface="Montserrat SemiBold"/>
                <a:cs typeface="Montserrat SemiBold"/>
                <a:sym typeface="Montserrat SemiBold"/>
              </a:defRPr>
            </a:lvl6pPr>
            <a:lvl7pPr lvl="6" rtl="0">
              <a:spcBef>
                <a:spcPts val="0"/>
              </a:spcBef>
              <a:spcAft>
                <a:spcPts val="0"/>
              </a:spcAft>
              <a:buNone/>
              <a:defRPr sz="1400">
                <a:solidFill>
                  <a:srgbClr val="3E516C"/>
                </a:solidFill>
                <a:latin typeface="Montserrat SemiBold"/>
                <a:ea typeface="Montserrat SemiBold"/>
                <a:cs typeface="Montserrat SemiBold"/>
                <a:sym typeface="Montserrat SemiBold"/>
              </a:defRPr>
            </a:lvl7pPr>
            <a:lvl8pPr lvl="7" rtl="0">
              <a:spcBef>
                <a:spcPts val="0"/>
              </a:spcBef>
              <a:spcAft>
                <a:spcPts val="0"/>
              </a:spcAft>
              <a:buNone/>
              <a:defRPr sz="1400">
                <a:solidFill>
                  <a:srgbClr val="3E516C"/>
                </a:solidFill>
                <a:latin typeface="Montserrat SemiBold"/>
                <a:ea typeface="Montserrat SemiBold"/>
                <a:cs typeface="Montserrat SemiBold"/>
                <a:sym typeface="Montserrat SemiBold"/>
              </a:defRPr>
            </a:lvl8pPr>
            <a:lvl9pPr lvl="8" rtl="0">
              <a:spcBef>
                <a:spcPts val="0"/>
              </a:spcBef>
              <a:spcAft>
                <a:spcPts val="0"/>
              </a:spcAft>
              <a:buNone/>
              <a:defRPr sz="1400">
                <a:solidFill>
                  <a:srgbClr val="3E516C"/>
                </a:solidFill>
                <a:latin typeface="Montserrat SemiBold"/>
                <a:ea typeface="Montserrat SemiBold"/>
                <a:cs typeface="Montserrat SemiBold"/>
                <a:sym typeface="Montserrat SemiBold"/>
              </a:defRPr>
            </a:lvl9pPr>
          </a:lstStyle>
          <a:p/>
        </p:txBody>
      </p:sp>
      <p:sp>
        <p:nvSpPr>
          <p:cNvPr id="210" name="Google Shape;210;p19"/>
          <p:cNvSpPr txBox="1"/>
          <p:nvPr>
            <p:ph idx="2" type="sldNum"/>
          </p:nvPr>
        </p:nvSpPr>
        <p:spPr>
          <a:xfrm>
            <a:off x="8741702" y="4749900"/>
            <a:ext cx="402300" cy="393600"/>
          </a:xfrm>
          <a:prstGeom prst="rect">
            <a:avLst/>
          </a:prstGeom>
        </p:spPr>
        <p:txBody>
          <a:bodyPr anchorCtr="0" anchor="t" bIns="91425" lIns="91425" spcFirstLastPara="1" rIns="91425" wrap="square" tIns="91425">
            <a:noAutofit/>
          </a:bodyPr>
          <a:lstStyle>
            <a:lvl1pPr lvl="0" rtl="0">
              <a:buNone/>
              <a:defRPr sz="800">
                <a:solidFill>
                  <a:srgbClr val="F3F3F3"/>
                </a:solidFill>
                <a:latin typeface="Cabin"/>
                <a:ea typeface="Cabin"/>
                <a:cs typeface="Cabin"/>
                <a:sym typeface="Cabin"/>
              </a:defRPr>
            </a:lvl1pPr>
            <a:lvl2pPr lvl="1" rtl="0">
              <a:buNone/>
              <a:defRPr sz="800">
                <a:solidFill>
                  <a:srgbClr val="F3F3F3"/>
                </a:solidFill>
                <a:latin typeface="Cabin"/>
                <a:ea typeface="Cabin"/>
                <a:cs typeface="Cabin"/>
                <a:sym typeface="Cabin"/>
              </a:defRPr>
            </a:lvl2pPr>
            <a:lvl3pPr lvl="2" rtl="0">
              <a:buNone/>
              <a:defRPr sz="800">
                <a:solidFill>
                  <a:srgbClr val="F3F3F3"/>
                </a:solidFill>
                <a:latin typeface="Cabin"/>
                <a:ea typeface="Cabin"/>
                <a:cs typeface="Cabin"/>
                <a:sym typeface="Cabin"/>
              </a:defRPr>
            </a:lvl3pPr>
            <a:lvl4pPr lvl="3" rtl="0">
              <a:buNone/>
              <a:defRPr sz="800">
                <a:solidFill>
                  <a:srgbClr val="F3F3F3"/>
                </a:solidFill>
                <a:latin typeface="Cabin"/>
                <a:ea typeface="Cabin"/>
                <a:cs typeface="Cabin"/>
                <a:sym typeface="Cabin"/>
              </a:defRPr>
            </a:lvl4pPr>
            <a:lvl5pPr lvl="4" rtl="0">
              <a:buNone/>
              <a:defRPr sz="800">
                <a:solidFill>
                  <a:srgbClr val="F3F3F3"/>
                </a:solidFill>
                <a:latin typeface="Cabin"/>
                <a:ea typeface="Cabin"/>
                <a:cs typeface="Cabin"/>
                <a:sym typeface="Cabin"/>
              </a:defRPr>
            </a:lvl5pPr>
            <a:lvl6pPr lvl="5" rtl="0">
              <a:buNone/>
              <a:defRPr sz="800">
                <a:solidFill>
                  <a:srgbClr val="F3F3F3"/>
                </a:solidFill>
                <a:latin typeface="Cabin"/>
                <a:ea typeface="Cabin"/>
                <a:cs typeface="Cabin"/>
                <a:sym typeface="Cabin"/>
              </a:defRPr>
            </a:lvl6pPr>
            <a:lvl7pPr lvl="6" rtl="0">
              <a:buNone/>
              <a:defRPr sz="800">
                <a:solidFill>
                  <a:srgbClr val="F3F3F3"/>
                </a:solidFill>
                <a:latin typeface="Cabin"/>
                <a:ea typeface="Cabin"/>
                <a:cs typeface="Cabin"/>
                <a:sym typeface="Cabin"/>
              </a:defRPr>
            </a:lvl7pPr>
            <a:lvl8pPr lvl="7" rtl="0">
              <a:buNone/>
              <a:defRPr sz="800">
                <a:solidFill>
                  <a:srgbClr val="F3F3F3"/>
                </a:solidFill>
                <a:latin typeface="Cabin"/>
                <a:ea typeface="Cabin"/>
                <a:cs typeface="Cabin"/>
                <a:sym typeface="Cabin"/>
              </a:defRPr>
            </a:lvl8pPr>
            <a:lvl9pPr lvl="8" rtl="0">
              <a:buNone/>
              <a:defRPr sz="800">
                <a:solidFill>
                  <a:srgbClr val="F3F3F3"/>
                </a:solidFill>
                <a:latin typeface="Cabin"/>
                <a:ea typeface="Cabin"/>
                <a:cs typeface="Cabin"/>
                <a:sym typeface="Cabin"/>
              </a:defRPr>
            </a:lvl9pPr>
          </a:lstStyle>
          <a:p>
            <a:pPr indent="0" lvl="0" marL="0" rtl="0" algn="l">
              <a:spcBef>
                <a:spcPts val="0"/>
              </a:spcBef>
              <a:spcAft>
                <a:spcPts val="0"/>
              </a:spcAft>
              <a:buNone/>
            </a:pPr>
            <a:fld id="{00000000-1234-1234-1234-123412341234}" type="slidenum">
              <a:rPr lang="en"/>
              <a:t>‹#›</a:t>
            </a:fld>
            <a:endParaRPr/>
          </a:p>
        </p:txBody>
      </p:sp>
      <p:sp>
        <p:nvSpPr>
          <p:cNvPr id="211" name="Google Shape;211;p19"/>
          <p:cNvSpPr txBox="1"/>
          <p:nvPr>
            <p:ph type="title"/>
          </p:nvPr>
        </p:nvSpPr>
        <p:spPr>
          <a:xfrm>
            <a:off x="1229850" y="1159488"/>
            <a:ext cx="6684300" cy="4824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b="0"/>
            </a:lvl1pPr>
            <a:lvl2pPr lvl="1" rtl="0">
              <a:spcBef>
                <a:spcPts val="0"/>
              </a:spcBef>
              <a:spcAft>
                <a:spcPts val="0"/>
              </a:spcAft>
              <a:buClr>
                <a:srgbClr val="EFD67E"/>
              </a:buClr>
              <a:buSzPts val="2400"/>
              <a:buNone/>
              <a:defRPr>
                <a:solidFill>
                  <a:srgbClr val="EFD67E"/>
                </a:solidFill>
              </a:defRPr>
            </a:lvl2pPr>
            <a:lvl3pPr lvl="2" rtl="0">
              <a:spcBef>
                <a:spcPts val="0"/>
              </a:spcBef>
              <a:spcAft>
                <a:spcPts val="0"/>
              </a:spcAft>
              <a:buClr>
                <a:srgbClr val="EFD67E"/>
              </a:buClr>
              <a:buSzPts val="2400"/>
              <a:buNone/>
              <a:defRPr>
                <a:solidFill>
                  <a:srgbClr val="EFD67E"/>
                </a:solidFill>
              </a:defRPr>
            </a:lvl3pPr>
            <a:lvl4pPr lvl="3" rtl="0">
              <a:spcBef>
                <a:spcPts val="0"/>
              </a:spcBef>
              <a:spcAft>
                <a:spcPts val="0"/>
              </a:spcAft>
              <a:buClr>
                <a:srgbClr val="EFD67E"/>
              </a:buClr>
              <a:buSzPts val="2400"/>
              <a:buNone/>
              <a:defRPr>
                <a:solidFill>
                  <a:srgbClr val="EFD67E"/>
                </a:solidFill>
              </a:defRPr>
            </a:lvl4pPr>
            <a:lvl5pPr lvl="4" rtl="0">
              <a:spcBef>
                <a:spcPts val="0"/>
              </a:spcBef>
              <a:spcAft>
                <a:spcPts val="0"/>
              </a:spcAft>
              <a:buClr>
                <a:srgbClr val="EFD67E"/>
              </a:buClr>
              <a:buSzPts val="2400"/>
              <a:buNone/>
              <a:defRPr>
                <a:solidFill>
                  <a:srgbClr val="EFD67E"/>
                </a:solidFill>
              </a:defRPr>
            </a:lvl5pPr>
            <a:lvl6pPr lvl="5" rtl="0">
              <a:spcBef>
                <a:spcPts val="0"/>
              </a:spcBef>
              <a:spcAft>
                <a:spcPts val="0"/>
              </a:spcAft>
              <a:buClr>
                <a:srgbClr val="EFD67E"/>
              </a:buClr>
              <a:buSzPts val="2400"/>
              <a:buNone/>
              <a:defRPr>
                <a:solidFill>
                  <a:srgbClr val="EFD67E"/>
                </a:solidFill>
              </a:defRPr>
            </a:lvl6pPr>
            <a:lvl7pPr lvl="6" rtl="0">
              <a:spcBef>
                <a:spcPts val="0"/>
              </a:spcBef>
              <a:spcAft>
                <a:spcPts val="0"/>
              </a:spcAft>
              <a:buClr>
                <a:srgbClr val="EFD67E"/>
              </a:buClr>
              <a:buSzPts val="2400"/>
              <a:buNone/>
              <a:defRPr>
                <a:solidFill>
                  <a:srgbClr val="EFD67E"/>
                </a:solidFill>
              </a:defRPr>
            </a:lvl7pPr>
            <a:lvl8pPr lvl="7" rtl="0">
              <a:spcBef>
                <a:spcPts val="0"/>
              </a:spcBef>
              <a:spcAft>
                <a:spcPts val="0"/>
              </a:spcAft>
              <a:buClr>
                <a:srgbClr val="EFD67E"/>
              </a:buClr>
              <a:buSzPts val="2400"/>
              <a:buNone/>
              <a:defRPr>
                <a:solidFill>
                  <a:srgbClr val="EFD67E"/>
                </a:solidFill>
              </a:defRPr>
            </a:lvl8pPr>
            <a:lvl9pPr lvl="8" rtl="0">
              <a:spcBef>
                <a:spcPts val="0"/>
              </a:spcBef>
              <a:spcAft>
                <a:spcPts val="0"/>
              </a:spcAft>
              <a:buClr>
                <a:srgbClr val="EFD67E"/>
              </a:buClr>
              <a:buSzPts val="2400"/>
              <a:buNone/>
              <a:defRPr>
                <a:solidFill>
                  <a:srgbClr val="EFD67E"/>
                </a:solidFill>
              </a:defRPr>
            </a:lvl9pPr>
          </a:lstStyle>
          <a:p/>
        </p:txBody>
      </p:sp>
      <p:sp>
        <p:nvSpPr>
          <p:cNvPr id="212" name="Google Shape;212;p19"/>
          <p:cNvSpPr/>
          <p:nvPr/>
        </p:nvSpPr>
        <p:spPr>
          <a:xfrm rot="10800000">
            <a:off x="1112308" y="1243020"/>
            <a:ext cx="94142" cy="194921"/>
          </a:xfrm>
          <a:custGeom>
            <a:rect b="b" l="l" r="r" t="t"/>
            <a:pathLst>
              <a:path extrusionOk="0" h="11493" w="9970">
                <a:moveTo>
                  <a:pt x="9969" y="1"/>
                </a:moveTo>
                <a:lnTo>
                  <a:pt x="1" y="5747"/>
                </a:lnTo>
                <a:lnTo>
                  <a:pt x="9969" y="11493"/>
                </a:lnTo>
                <a:lnTo>
                  <a:pt x="9969" y="1"/>
                </a:lnTo>
                <a:close/>
              </a:path>
            </a:pathLst>
          </a:custGeom>
          <a:solidFill>
            <a:srgbClr val="3142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latin typeface="Montserrat"/>
              <a:ea typeface="Montserrat"/>
              <a:cs typeface="Montserrat"/>
              <a:sym typeface="Montserrat"/>
            </a:endParaRPr>
          </a:p>
        </p:txBody>
      </p:sp>
      <p:sp>
        <p:nvSpPr>
          <p:cNvPr id="213" name="Google Shape;213;p19"/>
          <p:cNvSpPr txBox="1"/>
          <p:nvPr>
            <p:ph idx="3" type="subTitle"/>
          </p:nvPr>
        </p:nvSpPr>
        <p:spPr>
          <a:xfrm>
            <a:off x="888100" y="2802700"/>
            <a:ext cx="2014500" cy="908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200"/>
            </a:lvl2pPr>
            <a:lvl3pPr lvl="2" rtl="0">
              <a:lnSpc>
                <a:spcPct val="100000"/>
              </a:lnSpc>
              <a:spcBef>
                <a:spcPts val="0"/>
              </a:spcBef>
              <a:spcAft>
                <a:spcPts val="0"/>
              </a:spcAft>
              <a:buNone/>
              <a:defRPr sz="1200"/>
            </a:lvl3pPr>
            <a:lvl4pPr lvl="3" rtl="0">
              <a:lnSpc>
                <a:spcPct val="100000"/>
              </a:lnSpc>
              <a:spcBef>
                <a:spcPts val="0"/>
              </a:spcBef>
              <a:spcAft>
                <a:spcPts val="0"/>
              </a:spcAft>
              <a:buNone/>
              <a:defRPr sz="1200"/>
            </a:lvl4pPr>
            <a:lvl5pPr lvl="4" rtl="0">
              <a:lnSpc>
                <a:spcPct val="100000"/>
              </a:lnSpc>
              <a:spcBef>
                <a:spcPts val="0"/>
              </a:spcBef>
              <a:spcAft>
                <a:spcPts val="0"/>
              </a:spcAft>
              <a:buNone/>
              <a:defRPr sz="1200"/>
            </a:lvl5pPr>
            <a:lvl6pPr lvl="5" rtl="0">
              <a:lnSpc>
                <a:spcPct val="100000"/>
              </a:lnSpc>
              <a:spcBef>
                <a:spcPts val="0"/>
              </a:spcBef>
              <a:spcAft>
                <a:spcPts val="0"/>
              </a:spcAft>
              <a:buNone/>
              <a:defRPr sz="1200"/>
            </a:lvl6pPr>
            <a:lvl7pPr lvl="6" rtl="0">
              <a:lnSpc>
                <a:spcPct val="100000"/>
              </a:lnSpc>
              <a:spcBef>
                <a:spcPts val="0"/>
              </a:spcBef>
              <a:spcAft>
                <a:spcPts val="0"/>
              </a:spcAft>
              <a:buNone/>
              <a:defRPr sz="1200"/>
            </a:lvl7pPr>
            <a:lvl8pPr lvl="7" rtl="0">
              <a:lnSpc>
                <a:spcPct val="100000"/>
              </a:lnSpc>
              <a:spcBef>
                <a:spcPts val="0"/>
              </a:spcBef>
              <a:spcAft>
                <a:spcPts val="0"/>
              </a:spcAft>
              <a:buNone/>
              <a:defRPr sz="1200"/>
            </a:lvl8pPr>
            <a:lvl9pPr lvl="8" rtl="0">
              <a:lnSpc>
                <a:spcPct val="100000"/>
              </a:lnSpc>
              <a:spcBef>
                <a:spcPts val="0"/>
              </a:spcBef>
              <a:spcAft>
                <a:spcPts val="0"/>
              </a:spcAft>
              <a:buNone/>
              <a:defRPr sz="1200"/>
            </a:lvl9pPr>
          </a:lstStyle>
          <a:p/>
        </p:txBody>
      </p:sp>
      <p:cxnSp>
        <p:nvCxnSpPr>
          <p:cNvPr id="214" name="Google Shape;214;p19"/>
          <p:cNvCxnSpPr/>
          <p:nvPr/>
        </p:nvCxnSpPr>
        <p:spPr>
          <a:xfrm>
            <a:off x="3279313" y="1878350"/>
            <a:ext cx="0" cy="1961100"/>
          </a:xfrm>
          <a:prstGeom prst="straightConnector1">
            <a:avLst/>
          </a:prstGeom>
          <a:noFill/>
          <a:ln cap="rnd" cmpd="sng" w="9525">
            <a:solidFill>
              <a:srgbClr val="E9AA1B"/>
            </a:solidFill>
            <a:prstDash val="dash"/>
            <a:round/>
            <a:headEnd len="med" w="med" type="none"/>
            <a:tailEnd len="med" w="med" type="none"/>
          </a:ln>
        </p:spPr>
      </p:cxnSp>
      <p:cxnSp>
        <p:nvCxnSpPr>
          <p:cNvPr id="215" name="Google Shape;215;p19"/>
          <p:cNvCxnSpPr/>
          <p:nvPr/>
        </p:nvCxnSpPr>
        <p:spPr>
          <a:xfrm>
            <a:off x="5848663" y="1871450"/>
            <a:ext cx="0" cy="1950600"/>
          </a:xfrm>
          <a:prstGeom prst="straightConnector1">
            <a:avLst/>
          </a:prstGeom>
          <a:noFill/>
          <a:ln cap="rnd" cmpd="sng" w="9525">
            <a:solidFill>
              <a:srgbClr val="E9AA1B"/>
            </a:solidFill>
            <a:prstDash val="dash"/>
            <a:round/>
            <a:headEnd len="med" w="med" type="none"/>
            <a:tailEnd len="med" w="med" type="none"/>
          </a:ln>
        </p:spPr>
      </p:cxnSp>
      <p:sp>
        <p:nvSpPr>
          <p:cNvPr id="216" name="Google Shape;216;p19"/>
          <p:cNvSpPr txBox="1"/>
          <p:nvPr>
            <p:ph idx="4" type="subTitle"/>
          </p:nvPr>
        </p:nvSpPr>
        <p:spPr>
          <a:xfrm>
            <a:off x="3520900" y="2521725"/>
            <a:ext cx="2086200" cy="311100"/>
          </a:xfrm>
          <a:prstGeom prst="rect">
            <a:avLst/>
          </a:prstGeom>
        </p:spPr>
        <p:txBody>
          <a:bodyPr anchorCtr="0" anchor="b" bIns="91425" lIns="91425" spcFirstLastPara="1" rIns="91425" wrap="square" tIns="91425">
            <a:noAutofit/>
          </a:bodyPr>
          <a:lstStyle>
            <a:lvl1pPr lvl="0" rtl="0">
              <a:spcBef>
                <a:spcPts val="0"/>
              </a:spcBef>
              <a:spcAft>
                <a:spcPts val="0"/>
              </a:spcAft>
              <a:buNone/>
              <a:defRPr sz="1400">
                <a:solidFill>
                  <a:srgbClr val="3E516C"/>
                </a:solidFill>
                <a:latin typeface="Montserrat SemiBold"/>
                <a:ea typeface="Montserrat SemiBold"/>
                <a:cs typeface="Montserrat SemiBold"/>
                <a:sym typeface="Montserrat SemiBold"/>
              </a:defRPr>
            </a:lvl1pPr>
            <a:lvl2pPr lvl="1" rtl="0">
              <a:spcBef>
                <a:spcPts val="0"/>
              </a:spcBef>
              <a:spcAft>
                <a:spcPts val="0"/>
              </a:spcAft>
              <a:buNone/>
              <a:defRPr sz="1400">
                <a:solidFill>
                  <a:srgbClr val="3E516C"/>
                </a:solidFill>
                <a:latin typeface="Montserrat SemiBold"/>
                <a:ea typeface="Montserrat SemiBold"/>
                <a:cs typeface="Montserrat SemiBold"/>
                <a:sym typeface="Montserrat SemiBold"/>
              </a:defRPr>
            </a:lvl2pPr>
            <a:lvl3pPr lvl="2" rtl="0">
              <a:spcBef>
                <a:spcPts val="0"/>
              </a:spcBef>
              <a:spcAft>
                <a:spcPts val="0"/>
              </a:spcAft>
              <a:buNone/>
              <a:defRPr sz="1400">
                <a:solidFill>
                  <a:srgbClr val="3E516C"/>
                </a:solidFill>
                <a:latin typeface="Montserrat SemiBold"/>
                <a:ea typeface="Montserrat SemiBold"/>
                <a:cs typeface="Montserrat SemiBold"/>
                <a:sym typeface="Montserrat SemiBold"/>
              </a:defRPr>
            </a:lvl3pPr>
            <a:lvl4pPr lvl="3" rtl="0">
              <a:spcBef>
                <a:spcPts val="0"/>
              </a:spcBef>
              <a:spcAft>
                <a:spcPts val="0"/>
              </a:spcAft>
              <a:buNone/>
              <a:defRPr sz="1400">
                <a:solidFill>
                  <a:srgbClr val="3E516C"/>
                </a:solidFill>
                <a:latin typeface="Montserrat SemiBold"/>
                <a:ea typeface="Montserrat SemiBold"/>
                <a:cs typeface="Montserrat SemiBold"/>
                <a:sym typeface="Montserrat SemiBold"/>
              </a:defRPr>
            </a:lvl4pPr>
            <a:lvl5pPr lvl="4" rtl="0">
              <a:spcBef>
                <a:spcPts val="0"/>
              </a:spcBef>
              <a:spcAft>
                <a:spcPts val="0"/>
              </a:spcAft>
              <a:buNone/>
              <a:defRPr sz="1400">
                <a:solidFill>
                  <a:srgbClr val="3E516C"/>
                </a:solidFill>
                <a:latin typeface="Montserrat SemiBold"/>
                <a:ea typeface="Montserrat SemiBold"/>
                <a:cs typeface="Montserrat SemiBold"/>
                <a:sym typeface="Montserrat SemiBold"/>
              </a:defRPr>
            </a:lvl5pPr>
            <a:lvl6pPr lvl="5" rtl="0">
              <a:spcBef>
                <a:spcPts val="0"/>
              </a:spcBef>
              <a:spcAft>
                <a:spcPts val="0"/>
              </a:spcAft>
              <a:buNone/>
              <a:defRPr sz="1400">
                <a:solidFill>
                  <a:srgbClr val="3E516C"/>
                </a:solidFill>
                <a:latin typeface="Montserrat SemiBold"/>
                <a:ea typeface="Montserrat SemiBold"/>
                <a:cs typeface="Montserrat SemiBold"/>
                <a:sym typeface="Montserrat SemiBold"/>
              </a:defRPr>
            </a:lvl6pPr>
            <a:lvl7pPr lvl="6" rtl="0">
              <a:spcBef>
                <a:spcPts val="0"/>
              </a:spcBef>
              <a:spcAft>
                <a:spcPts val="0"/>
              </a:spcAft>
              <a:buNone/>
              <a:defRPr sz="1400">
                <a:solidFill>
                  <a:srgbClr val="3E516C"/>
                </a:solidFill>
                <a:latin typeface="Montserrat SemiBold"/>
                <a:ea typeface="Montserrat SemiBold"/>
                <a:cs typeface="Montserrat SemiBold"/>
                <a:sym typeface="Montserrat SemiBold"/>
              </a:defRPr>
            </a:lvl7pPr>
            <a:lvl8pPr lvl="7" rtl="0">
              <a:spcBef>
                <a:spcPts val="0"/>
              </a:spcBef>
              <a:spcAft>
                <a:spcPts val="0"/>
              </a:spcAft>
              <a:buNone/>
              <a:defRPr sz="1400">
                <a:solidFill>
                  <a:srgbClr val="3E516C"/>
                </a:solidFill>
                <a:latin typeface="Montserrat SemiBold"/>
                <a:ea typeface="Montserrat SemiBold"/>
                <a:cs typeface="Montserrat SemiBold"/>
                <a:sym typeface="Montserrat SemiBold"/>
              </a:defRPr>
            </a:lvl8pPr>
            <a:lvl9pPr lvl="8" rtl="0">
              <a:spcBef>
                <a:spcPts val="0"/>
              </a:spcBef>
              <a:spcAft>
                <a:spcPts val="0"/>
              </a:spcAft>
              <a:buNone/>
              <a:defRPr sz="1400">
                <a:solidFill>
                  <a:srgbClr val="3E516C"/>
                </a:solidFill>
                <a:latin typeface="Montserrat SemiBold"/>
                <a:ea typeface="Montserrat SemiBold"/>
                <a:cs typeface="Montserrat SemiBold"/>
                <a:sym typeface="Montserrat SemiBold"/>
              </a:defRPr>
            </a:lvl9pPr>
          </a:lstStyle>
          <a:p/>
        </p:txBody>
      </p:sp>
      <p:sp>
        <p:nvSpPr>
          <p:cNvPr id="217" name="Google Shape;217;p19"/>
          <p:cNvSpPr txBox="1"/>
          <p:nvPr>
            <p:ph idx="5" type="subTitle"/>
          </p:nvPr>
        </p:nvSpPr>
        <p:spPr>
          <a:xfrm>
            <a:off x="3520900" y="2802700"/>
            <a:ext cx="2014500" cy="908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200"/>
            </a:lvl2pPr>
            <a:lvl3pPr lvl="2" rtl="0">
              <a:lnSpc>
                <a:spcPct val="100000"/>
              </a:lnSpc>
              <a:spcBef>
                <a:spcPts val="0"/>
              </a:spcBef>
              <a:spcAft>
                <a:spcPts val="0"/>
              </a:spcAft>
              <a:buNone/>
              <a:defRPr sz="1200"/>
            </a:lvl3pPr>
            <a:lvl4pPr lvl="3" rtl="0">
              <a:lnSpc>
                <a:spcPct val="100000"/>
              </a:lnSpc>
              <a:spcBef>
                <a:spcPts val="0"/>
              </a:spcBef>
              <a:spcAft>
                <a:spcPts val="0"/>
              </a:spcAft>
              <a:buNone/>
              <a:defRPr sz="1200"/>
            </a:lvl4pPr>
            <a:lvl5pPr lvl="4" rtl="0">
              <a:lnSpc>
                <a:spcPct val="100000"/>
              </a:lnSpc>
              <a:spcBef>
                <a:spcPts val="0"/>
              </a:spcBef>
              <a:spcAft>
                <a:spcPts val="0"/>
              </a:spcAft>
              <a:buNone/>
              <a:defRPr sz="1200"/>
            </a:lvl5pPr>
            <a:lvl6pPr lvl="5" rtl="0">
              <a:lnSpc>
                <a:spcPct val="100000"/>
              </a:lnSpc>
              <a:spcBef>
                <a:spcPts val="0"/>
              </a:spcBef>
              <a:spcAft>
                <a:spcPts val="0"/>
              </a:spcAft>
              <a:buNone/>
              <a:defRPr sz="1200"/>
            </a:lvl6pPr>
            <a:lvl7pPr lvl="6" rtl="0">
              <a:lnSpc>
                <a:spcPct val="100000"/>
              </a:lnSpc>
              <a:spcBef>
                <a:spcPts val="0"/>
              </a:spcBef>
              <a:spcAft>
                <a:spcPts val="0"/>
              </a:spcAft>
              <a:buNone/>
              <a:defRPr sz="1200"/>
            </a:lvl7pPr>
            <a:lvl8pPr lvl="7" rtl="0">
              <a:lnSpc>
                <a:spcPct val="100000"/>
              </a:lnSpc>
              <a:spcBef>
                <a:spcPts val="0"/>
              </a:spcBef>
              <a:spcAft>
                <a:spcPts val="0"/>
              </a:spcAft>
              <a:buNone/>
              <a:defRPr sz="1200"/>
            </a:lvl8pPr>
            <a:lvl9pPr lvl="8" rtl="0">
              <a:lnSpc>
                <a:spcPct val="100000"/>
              </a:lnSpc>
              <a:spcBef>
                <a:spcPts val="0"/>
              </a:spcBef>
              <a:spcAft>
                <a:spcPts val="0"/>
              </a:spcAft>
              <a:buNone/>
              <a:defRPr sz="1200"/>
            </a:lvl9pPr>
          </a:lstStyle>
          <a:p/>
        </p:txBody>
      </p:sp>
      <p:sp>
        <p:nvSpPr>
          <p:cNvPr id="218" name="Google Shape;218;p19"/>
          <p:cNvSpPr txBox="1"/>
          <p:nvPr>
            <p:ph idx="6" type="subTitle"/>
          </p:nvPr>
        </p:nvSpPr>
        <p:spPr>
          <a:xfrm>
            <a:off x="6153700" y="2521725"/>
            <a:ext cx="2086200" cy="311100"/>
          </a:xfrm>
          <a:prstGeom prst="rect">
            <a:avLst/>
          </a:prstGeom>
        </p:spPr>
        <p:txBody>
          <a:bodyPr anchorCtr="0" anchor="b" bIns="91425" lIns="91425" spcFirstLastPara="1" rIns="91425" wrap="square" tIns="91425">
            <a:noAutofit/>
          </a:bodyPr>
          <a:lstStyle>
            <a:lvl1pPr lvl="0" rtl="0">
              <a:spcBef>
                <a:spcPts val="0"/>
              </a:spcBef>
              <a:spcAft>
                <a:spcPts val="0"/>
              </a:spcAft>
              <a:buNone/>
              <a:defRPr sz="1400">
                <a:solidFill>
                  <a:srgbClr val="3E516C"/>
                </a:solidFill>
                <a:latin typeface="Montserrat SemiBold"/>
                <a:ea typeface="Montserrat SemiBold"/>
                <a:cs typeface="Montserrat SemiBold"/>
                <a:sym typeface="Montserrat SemiBold"/>
              </a:defRPr>
            </a:lvl1pPr>
            <a:lvl2pPr lvl="1" rtl="0">
              <a:spcBef>
                <a:spcPts val="0"/>
              </a:spcBef>
              <a:spcAft>
                <a:spcPts val="0"/>
              </a:spcAft>
              <a:buNone/>
              <a:defRPr sz="1400">
                <a:solidFill>
                  <a:srgbClr val="3E516C"/>
                </a:solidFill>
                <a:latin typeface="Montserrat SemiBold"/>
                <a:ea typeface="Montserrat SemiBold"/>
                <a:cs typeface="Montserrat SemiBold"/>
                <a:sym typeface="Montserrat SemiBold"/>
              </a:defRPr>
            </a:lvl2pPr>
            <a:lvl3pPr lvl="2" rtl="0">
              <a:spcBef>
                <a:spcPts val="0"/>
              </a:spcBef>
              <a:spcAft>
                <a:spcPts val="0"/>
              </a:spcAft>
              <a:buNone/>
              <a:defRPr sz="1400">
                <a:solidFill>
                  <a:srgbClr val="3E516C"/>
                </a:solidFill>
                <a:latin typeface="Montserrat SemiBold"/>
                <a:ea typeface="Montserrat SemiBold"/>
                <a:cs typeface="Montserrat SemiBold"/>
                <a:sym typeface="Montserrat SemiBold"/>
              </a:defRPr>
            </a:lvl3pPr>
            <a:lvl4pPr lvl="3" rtl="0">
              <a:spcBef>
                <a:spcPts val="0"/>
              </a:spcBef>
              <a:spcAft>
                <a:spcPts val="0"/>
              </a:spcAft>
              <a:buNone/>
              <a:defRPr sz="1400">
                <a:solidFill>
                  <a:srgbClr val="3E516C"/>
                </a:solidFill>
                <a:latin typeface="Montserrat SemiBold"/>
                <a:ea typeface="Montserrat SemiBold"/>
                <a:cs typeface="Montserrat SemiBold"/>
                <a:sym typeface="Montserrat SemiBold"/>
              </a:defRPr>
            </a:lvl4pPr>
            <a:lvl5pPr lvl="4" rtl="0">
              <a:spcBef>
                <a:spcPts val="0"/>
              </a:spcBef>
              <a:spcAft>
                <a:spcPts val="0"/>
              </a:spcAft>
              <a:buNone/>
              <a:defRPr sz="1400">
                <a:solidFill>
                  <a:srgbClr val="3E516C"/>
                </a:solidFill>
                <a:latin typeface="Montserrat SemiBold"/>
                <a:ea typeface="Montserrat SemiBold"/>
                <a:cs typeface="Montserrat SemiBold"/>
                <a:sym typeface="Montserrat SemiBold"/>
              </a:defRPr>
            </a:lvl5pPr>
            <a:lvl6pPr lvl="5" rtl="0">
              <a:spcBef>
                <a:spcPts val="0"/>
              </a:spcBef>
              <a:spcAft>
                <a:spcPts val="0"/>
              </a:spcAft>
              <a:buNone/>
              <a:defRPr sz="1400">
                <a:solidFill>
                  <a:srgbClr val="3E516C"/>
                </a:solidFill>
                <a:latin typeface="Montserrat SemiBold"/>
                <a:ea typeface="Montserrat SemiBold"/>
                <a:cs typeface="Montserrat SemiBold"/>
                <a:sym typeface="Montserrat SemiBold"/>
              </a:defRPr>
            </a:lvl6pPr>
            <a:lvl7pPr lvl="6" rtl="0">
              <a:spcBef>
                <a:spcPts val="0"/>
              </a:spcBef>
              <a:spcAft>
                <a:spcPts val="0"/>
              </a:spcAft>
              <a:buNone/>
              <a:defRPr sz="1400">
                <a:solidFill>
                  <a:srgbClr val="3E516C"/>
                </a:solidFill>
                <a:latin typeface="Montserrat SemiBold"/>
                <a:ea typeface="Montserrat SemiBold"/>
                <a:cs typeface="Montserrat SemiBold"/>
                <a:sym typeface="Montserrat SemiBold"/>
              </a:defRPr>
            </a:lvl7pPr>
            <a:lvl8pPr lvl="7" rtl="0">
              <a:spcBef>
                <a:spcPts val="0"/>
              </a:spcBef>
              <a:spcAft>
                <a:spcPts val="0"/>
              </a:spcAft>
              <a:buNone/>
              <a:defRPr sz="1400">
                <a:solidFill>
                  <a:srgbClr val="3E516C"/>
                </a:solidFill>
                <a:latin typeface="Montserrat SemiBold"/>
                <a:ea typeface="Montserrat SemiBold"/>
                <a:cs typeface="Montserrat SemiBold"/>
                <a:sym typeface="Montserrat SemiBold"/>
              </a:defRPr>
            </a:lvl8pPr>
            <a:lvl9pPr lvl="8" rtl="0">
              <a:spcBef>
                <a:spcPts val="0"/>
              </a:spcBef>
              <a:spcAft>
                <a:spcPts val="0"/>
              </a:spcAft>
              <a:buNone/>
              <a:defRPr sz="1400">
                <a:solidFill>
                  <a:srgbClr val="3E516C"/>
                </a:solidFill>
                <a:latin typeface="Montserrat SemiBold"/>
                <a:ea typeface="Montserrat SemiBold"/>
                <a:cs typeface="Montserrat SemiBold"/>
                <a:sym typeface="Montserrat SemiBold"/>
              </a:defRPr>
            </a:lvl9pPr>
          </a:lstStyle>
          <a:p/>
        </p:txBody>
      </p:sp>
      <p:sp>
        <p:nvSpPr>
          <p:cNvPr id="219" name="Google Shape;219;p19"/>
          <p:cNvSpPr txBox="1"/>
          <p:nvPr>
            <p:ph idx="7" type="subTitle"/>
          </p:nvPr>
        </p:nvSpPr>
        <p:spPr>
          <a:xfrm>
            <a:off x="6153700" y="2802700"/>
            <a:ext cx="2014500" cy="908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200"/>
            </a:lvl2pPr>
            <a:lvl3pPr lvl="2" rtl="0">
              <a:lnSpc>
                <a:spcPct val="100000"/>
              </a:lnSpc>
              <a:spcBef>
                <a:spcPts val="0"/>
              </a:spcBef>
              <a:spcAft>
                <a:spcPts val="0"/>
              </a:spcAft>
              <a:buNone/>
              <a:defRPr sz="1200"/>
            </a:lvl3pPr>
            <a:lvl4pPr lvl="3" rtl="0">
              <a:lnSpc>
                <a:spcPct val="100000"/>
              </a:lnSpc>
              <a:spcBef>
                <a:spcPts val="0"/>
              </a:spcBef>
              <a:spcAft>
                <a:spcPts val="0"/>
              </a:spcAft>
              <a:buNone/>
              <a:defRPr sz="1200"/>
            </a:lvl4pPr>
            <a:lvl5pPr lvl="4" rtl="0">
              <a:lnSpc>
                <a:spcPct val="100000"/>
              </a:lnSpc>
              <a:spcBef>
                <a:spcPts val="0"/>
              </a:spcBef>
              <a:spcAft>
                <a:spcPts val="0"/>
              </a:spcAft>
              <a:buNone/>
              <a:defRPr sz="1200"/>
            </a:lvl5pPr>
            <a:lvl6pPr lvl="5" rtl="0">
              <a:lnSpc>
                <a:spcPct val="100000"/>
              </a:lnSpc>
              <a:spcBef>
                <a:spcPts val="0"/>
              </a:spcBef>
              <a:spcAft>
                <a:spcPts val="0"/>
              </a:spcAft>
              <a:buNone/>
              <a:defRPr sz="1200"/>
            </a:lvl6pPr>
            <a:lvl7pPr lvl="6" rtl="0">
              <a:lnSpc>
                <a:spcPct val="100000"/>
              </a:lnSpc>
              <a:spcBef>
                <a:spcPts val="0"/>
              </a:spcBef>
              <a:spcAft>
                <a:spcPts val="0"/>
              </a:spcAft>
              <a:buNone/>
              <a:defRPr sz="1200"/>
            </a:lvl7pPr>
            <a:lvl8pPr lvl="7" rtl="0">
              <a:lnSpc>
                <a:spcPct val="100000"/>
              </a:lnSpc>
              <a:spcBef>
                <a:spcPts val="0"/>
              </a:spcBef>
              <a:spcAft>
                <a:spcPts val="0"/>
              </a:spcAft>
              <a:buNone/>
              <a:defRPr sz="1200"/>
            </a:lvl8pPr>
            <a:lvl9pPr lvl="8" rtl="0">
              <a:lnSpc>
                <a:spcPct val="100000"/>
              </a:lnSpc>
              <a:spcBef>
                <a:spcPts val="0"/>
              </a:spcBef>
              <a:spcAft>
                <a:spcPts val="0"/>
              </a:spcAft>
              <a:buNone/>
              <a:defRPr sz="12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amp; 3 columns slide">
  <p:cSld name="TITLE_AND_TWO_COLUMNS_1_2">
    <p:spTree>
      <p:nvGrpSpPr>
        <p:cNvPr id="220" name="Shape 220"/>
        <p:cNvGrpSpPr/>
        <p:nvPr/>
      </p:nvGrpSpPr>
      <p:grpSpPr>
        <a:xfrm>
          <a:off x="0" y="0"/>
          <a:ext cx="0" cy="0"/>
          <a:chOff x="0" y="0"/>
          <a:chExt cx="0" cy="0"/>
        </a:xfrm>
      </p:grpSpPr>
      <p:sp>
        <p:nvSpPr>
          <p:cNvPr id="221" name="Google Shape;221;p20"/>
          <p:cNvSpPr txBox="1"/>
          <p:nvPr>
            <p:ph idx="12" type="sldNum"/>
          </p:nvPr>
        </p:nvSpPr>
        <p:spPr>
          <a:xfrm>
            <a:off x="8741702" y="4749900"/>
            <a:ext cx="402300" cy="393600"/>
          </a:xfrm>
          <a:prstGeom prst="rect">
            <a:avLst/>
          </a:prstGeom>
        </p:spPr>
        <p:txBody>
          <a:bodyPr anchorCtr="0" anchor="t" bIns="91425" lIns="91425" spcFirstLastPara="1" rIns="91425" wrap="square" tIns="91425">
            <a:noAutofit/>
          </a:bodyPr>
          <a:lstStyle>
            <a:lvl1pPr lvl="0" rtl="0">
              <a:buNone/>
              <a:defRPr sz="1200">
                <a:latin typeface="Arvo"/>
                <a:ea typeface="Arvo"/>
                <a:cs typeface="Arvo"/>
                <a:sym typeface="Arvo"/>
              </a:defRPr>
            </a:lvl1pPr>
            <a:lvl2pPr lvl="1" rtl="0">
              <a:buNone/>
              <a:defRPr sz="1200">
                <a:latin typeface="Arvo"/>
                <a:ea typeface="Arvo"/>
                <a:cs typeface="Arvo"/>
                <a:sym typeface="Arvo"/>
              </a:defRPr>
            </a:lvl2pPr>
            <a:lvl3pPr lvl="2" rtl="0">
              <a:buNone/>
              <a:defRPr sz="1200">
                <a:latin typeface="Arvo"/>
                <a:ea typeface="Arvo"/>
                <a:cs typeface="Arvo"/>
                <a:sym typeface="Arvo"/>
              </a:defRPr>
            </a:lvl3pPr>
            <a:lvl4pPr lvl="3" rtl="0">
              <a:buNone/>
              <a:defRPr sz="1200">
                <a:latin typeface="Arvo"/>
                <a:ea typeface="Arvo"/>
                <a:cs typeface="Arvo"/>
                <a:sym typeface="Arvo"/>
              </a:defRPr>
            </a:lvl4pPr>
            <a:lvl5pPr lvl="4" rtl="0">
              <a:buNone/>
              <a:defRPr sz="1200">
                <a:latin typeface="Arvo"/>
                <a:ea typeface="Arvo"/>
                <a:cs typeface="Arvo"/>
                <a:sym typeface="Arvo"/>
              </a:defRPr>
            </a:lvl5pPr>
            <a:lvl6pPr lvl="5" rtl="0">
              <a:buNone/>
              <a:defRPr sz="1200">
                <a:latin typeface="Arvo"/>
                <a:ea typeface="Arvo"/>
                <a:cs typeface="Arvo"/>
                <a:sym typeface="Arvo"/>
              </a:defRPr>
            </a:lvl6pPr>
            <a:lvl7pPr lvl="6" rtl="0">
              <a:buNone/>
              <a:defRPr sz="1200">
                <a:latin typeface="Arvo"/>
                <a:ea typeface="Arvo"/>
                <a:cs typeface="Arvo"/>
                <a:sym typeface="Arvo"/>
              </a:defRPr>
            </a:lvl7pPr>
            <a:lvl8pPr lvl="7" rtl="0">
              <a:buNone/>
              <a:defRPr sz="1200">
                <a:latin typeface="Arvo"/>
                <a:ea typeface="Arvo"/>
                <a:cs typeface="Arvo"/>
                <a:sym typeface="Arvo"/>
              </a:defRPr>
            </a:lvl8pPr>
            <a:lvl9pPr lvl="8" rtl="0">
              <a:buNone/>
              <a:defRPr sz="1200">
                <a:latin typeface="Arvo"/>
                <a:ea typeface="Arvo"/>
                <a:cs typeface="Arvo"/>
                <a:sym typeface="Arvo"/>
              </a:defRPr>
            </a:lvl9pPr>
          </a:lstStyle>
          <a:p>
            <a:pPr indent="0" lvl="0" marL="0" rtl="0" algn="l">
              <a:spcBef>
                <a:spcPts val="0"/>
              </a:spcBef>
              <a:spcAft>
                <a:spcPts val="0"/>
              </a:spcAft>
              <a:buNone/>
            </a:pPr>
            <a:fld id="{00000000-1234-1234-1234-123412341234}" type="slidenum">
              <a:rPr lang="en"/>
              <a:t>‹#›</a:t>
            </a:fld>
            <a:endParaRPr/>
          </a:p>
        </p:txBody>
      </p:sp>
      <p:sp>
        <p:nvSpPr>
          <p:cNvPr id="222" name="Google Shape;222;p20"/>
          <p:cNvSpPr/>
          <p:nvPr/>
        </p:nvSpPr>
        <p:spPr>
          <a:xfrm flipH="1" rot="10800000">
            <a:off x="6836375" y="4655825"/>
            <a:ext cx="2307413" cy="1325867"/>
          </a:xfrm>
          <a:custGeom>
            <a:rect b="b" l="l" r="r" t="t"/>
            <a:pathLst>
              <a:path extrusionOk="0" h="68476" w="99597">
                <a:moveTo>
                  <a:pt x="99596" y="0"/>
                </a:moveTo>
                <a:lnTo>
                  <a:pt x="0" y="21"/>
                </a:lnTo>
                <a:lnTo>
                  <a:pt x="99596" y="68476"/>
                </a:lnTo>
                <a:lnTo>
                  <a:pt x="99596" y="0"/>
                </a:lnTo>
                <a:close/>
              </a:path>
            </a:pathLst>
          </a:custGeom>
          <a:solidFill>
            <a:srgbClr val="EDEDEB">
              <a:alpha val="284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0"/>
          <p:cNvSpPr/>
          <p:nvPr/>
        </p:nvSpPr>
        <p:spPr>
          <a:xfrm rot="10800000">
            <a:off x="7057692" y="4412713"/>
            <a:ext cx="2086308" cy="730778"/>
          </a:xfrm>
          <a:custGeom>
            <a:rect b="b" l="l" r="r" t="t"/>
            <a:pathLst>
              <a:path extrusionOk="0" h="36908" w="99597">
                <a:moveTo>
                  <a:pt x="0" y="0"/>
                </a:moveTo>
                <a:lnTo>
                  <a:pt x="0" y="36907"/>
                </a:lnTo>
                <a:lnTo>
                  <a:pt x="99596" y="11"/>
                </a:lnTo>
                <a:lnTo>
                  <a:pt x="0" y="0"/>
                </a:lnTo>
                <a:close/>
              </a:path>
            </a:pathLst>
          </a:custGeom>
          <a:solidFill>
            <a:srgbClr val="31425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224" name="Google Shape;224;p20"/>
          <p:cNvSpPr/>
          <p:nvPr/>
        </p:nvSpPr>
        <p:spPr>
          <a:xfrm rot="10800000">
            <a:off x="7057692" y="4579429"/>
            <a:ext cx="2086308" cy="564062"/>
          </a:xfrm>
          <a:custGeom>
            <a:rect b="b" l="l" r="r" t="t"/>
            <a:pathLst>
              <a:path extrusionOk="0" h="28488" w="99597">
                <a:moveTo>
                  <a:pt x="0" y="1"/>
                </a:moveTo>
                <a:lnTo>
                  <a:pt x="0" y="28488"/>
                </a:lnTo>
                <a:lnTo>
                  <a:pt x="99596" y="1"/>
                </a:lnTo>
                <a:close/>
              </a:path>
            </a:pathLst>
          </a:custGeom>
          <a:solidFill>
            <a:srgbClr val="3E51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0"/>
          <p:cNvSpPr txBox="1"/>
          <p:nvPr>
            <p:ph idx="2" type="sldNum"/>
          </p:nvPr>
        </p:nvSpPr>
        <p:spPr>
          <a:xfrm>
            <a:off x="8741702" y="4749900"/>
            <a:ext cx="402300" cy="393600"/>
          </a:xfrm>
          <a:prstGeom prst="rect">
            <a:avLst/>
          </a:prstGeom>
        </p:spPr>
        <p:txBody>
          <a:bodyPr anchorCtr="0" anchor="t" bIns="91425" lIns="91425" spcFirstLastPara="1" rIns="91425" wrap="square" tIns="91425">
            <a:noAutofit/>
          </a:bodyPr>
          <a:lstStyle>
            <a:lvl1pPr lvl="0" rtl="0">
              <a:buNone/>
              <a:defRPr>
                <a:solidFill>
                  <a:srgbClr val="EFEFEF"/>
                </a:solidFill>
              </a:defRPr>
            </a:lvl1pPr>
            <a:lvl2pPr lvl="1" rtl="0">
              <a:buNone/>
              <a:defRPr>
                <a:solidFill>
                  <a:srgbClr val="EFEFEF"/>
                </a:solidFill>
              </a:defRPr>
            </a:lvl2pPr>
            <a:lvl3pPr lvl="2" rtl="0">
              <a:buNone/>
              <a:defRPr>
                <a:solidFill>
                  <a:srgbClr val="EFEFEF"/>
                </a:solidFill>
              </a:defRPr>
            </a:lvl3pPr>
            <a:lvl4pPr lvl="3" rtl="0">
              <a:buNone/>
              <a:defRPr>
                <a:solidFill>
                  <a:srgbClr val="EFEFEF"/>
                </a:solidFill>
              </a:defRPr>
            </a:lvl4pPr>
            <a:lvl5pPr lvl="4" rtl="0">
              <a:buNone/>
              <a:defRPr>
                <a:solidFill>
                  <a:srgbClr val="EFEFEF"/>
                </a:solidFill>
              </a:defRPr>
            </a:lvl5pPr>
            <a:lvl6pPr lvl="5" rtl="0">
              <a:buNone/>
              <a:defRPr>
                <a:solidFill>
                  <a:srgbClr val="EFEFEF"/>
                </a:solidFill>
              </a:defRPr>
            </a:lvl6pPr>
            <a:lvl7pPr lvl="6" rtl="0">
              <a:buNone/>
              <a:defRPr>
                <a:solidFill>
                  <a:srgbClr val="EFEFEF"/>
                </a:solidFill>
              </a:defRPr>
            </a:lvl7pPr>
            <a:lvl8pPr lvl="7" rtl="0">
              <a:buNone/>
              <a:defRPr>
                <a:solidFill>
                  <a:srgbClr val="EFEFEF"/>
                </a:solidFill>
              </a:defRPr>
            </a:lvl8pPr>
            <a:lvl9pPr lvl="8" rtl="0">
              <a:buNone/>
              <a:defRPr>
                <a:solidFill>
                  <a:srgbClr val="EFEFEF"/>
                </a:solidFill>
              </a:defRPr>
            </a:lvl9pPr>
          </a:lstStyle>
          <a:p>
            <a:pPr indent="0" lvl="0" marL="0" rtl="0" algn="l">
              <a:spcBef>
                <a:spcPts val="0"/>
              </a:spcBef>
              <a:spcAft>
                <a:spcPts val="0"/>
              </a:spcAft>
              <a:buNone/>
            </a:pPr>
            <a:fld id="{00000000-1234-1234-1234-123412341234}" type="slidenum">
              <a:rPr lang="en"/>
              <a:t>‹#›</a:t>
            </a:fld>
            <a:endParaRPr/>
          </a:p>
        </p:txBody>
      </p:sp>
      <p:sp>
        <p:nvSpPr>
          <p:cNvPr id="226" name="Google Shape;226;p20"/>
          <p:cNvSpPr txBox="1"/>
          <p:nvPr>
            <p:ph idx="1" type="subTitle"/>
          </p:nvPr>
        </p:nvSpPr>
        <p:spPr>
          <a:xfrm>
            <a:off x="896100" y="3012600"/>
            <a:ext cx="2086200" cy="3111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sz="1400">
                <a:solidFill>
                  <a:srgbClr val="3E516C"/>
                </a:solidFill>
                <a:latin typeface="Montserrat SemiBold"/>
                <a:ea typeface="Montserrat SemiBold"/>
                <a:cs typeface="Montserrat SemiBold"/>
                <a:sym typeface="Montserrat SemiBold"/>
              </a:defRPr>
            </a:lvl1pPr>
            <a:lvl2pPr lvl="1" rtl="0" algn="ctr">
              <a:spcBef>
                <a:spcPts val="0"/>
              </a:spcBef>
              <a:spcAft>
                <a:spcPts val="0"/>
              </a:spcAft>
              <a:buNone/>
              <a:defRPr sz="1400">
                <a:solidFill>
                  <a:srgbClr val="3E516C"/>
                </a:solidFill>
                <a:latin typeface="Montserrat SemiBold"/>
                <a:ea typeface="Montserrat SemiBold"/>
                <a:cs typeface="Montserrat SemiBold"/>
                <a:sym typeface="Montserrat SemiBold"/>
              </a:defRPr>
            </a:lvl2pPr>
            <a:lvl3pPr lvl="2" rtl="0" algn="ctr">
              <a:spcBef>
                <a:spcPts val="0"/>
              </a:spcBef>
              <a:spcAft>
                <a:spcPts val="0"/>
              </a:spcAft>
              <a:buNone/>
              <a:defRPr sz="1400">
                <a:solidFill>
                  <a:srgbClr val="3E516C"/>
                </a:solidFill>
                <a:latin typeface="Montserrat SemiBold"/>
                <a:ea typeface="Montserrat SemiBold"/>
                <a:cs typeface="Montserrat SemiBold"/>
                <a:sym typeface="Montserrat SemiBold"/>
              </a:defRPr>
            </a:lvl3pPr>
            <a:lvl4pPr lvl="3" rtl="0" algn="ctr">
              <a:spcBef>
                <a:spcPts val="0"/>
              </a:spcBef>
              <a:spcAft>
                <a:spcPts val="0"/>
              </a:spcAft>
              <a:buNone/>
              <a:defRPr sz="1400">
                <a:solidFill>
                  <a:srgbClr val="3E516C"/>
                </a:solidFill>
                <a:latin typeface="Montserrat SemiBold"/>
                <a:ea typeface="Montserrat SemiBold"/>
                <a:cs typeface="Montserrat SemiBold"/>
                <a:sym typeface="Montserrat SemiBold"/>
              </a:defRPr>
            </a:lvl4pPr>
            <a:lvl5pPr lvl="4" rtl="0" algn="ctr">
              <a:spcBef>
                <a:spcPts val="0"/>
              </a:spcBef>
              <a:spcAft>
                <a:spcPts val="0"/>
              </a:spcAft>
              <a:buNone/>
              <a:defRPr sz="1400">
                <a:solidFill>
                  <a:srgbClr val="3E516C"/>
                </a:solidFill>
                <a:latin typeface="Montserrat SemiBold"/>
                <a:ea typeface="Montserrat SemiBold"/>
                <a:cs typeface="Montserrat SemiBold"/>
                <a:sym typeface="Montserrat SemiBold"/>
              </a:defRPr>
            </a:lvl5pPr>
            <a:lvl6pPr lvl="5" rtl="0" algn="ctr">
              <a:spcBef>
                <a:spcPts val="0"/>
              </a:spcBef>
              <a:spcAft>
                <a:spcPts val="0"/>
              </a:spcAft>
              <a:buNone/>
              <a:defRPr sz="1400">
                <a:solidFill>
                  <a:srgbClr val="3E516C"/>
                </a:solidFill>
                <a:latin typeface="Montserrat SemiBold"/>
                <a:ea typeface="Montserrat SemiBold"/>
                <a:cs typeface="Montserrat SemiBold"/>
                <a:sym typeface="Montserrat SemiBold"/>
              </a:defRPr>
            </a:lvl6pPr>
            <a:lvl7pPr lvl="6" rtl="0" algn="ctr">
              <a:spcBef>
                <a:spcPts val="0"/>
              </a:spcBef>
              <a:spcAft>
                <a:spcPts val="0"/>
              </a:spcAft>
              <a:buNone/>
              <a:defRPr sz="1400">
                <a:solidFill>
                  <a:srgbClr val="3E516C"/>
                </a:solidFill>
                <a:latin typeface="Montserrat SemiBold"/>
                <a:ea typeface="Montserrat SemiBold"/>
                <a:cs typeface="Montserrat SemiBold"/>
                <a:sym typeface="Montserrat SemiBold"/>
              </a:defRPr>
            </a:lvl7pPr>
            <a:lvl8pPr lvl="7" rtl="0" algn="ctr">
              <a:spcBef>
                <a:spcPts val="0"/>
              </a:spcBef>
              <a:spcAft>
                <a:spcPts val="0"/>
              </a:spcAft>
              <a:buNone/>
              <a:defRPr sz="1400">
                <a:solidFill>
                  <a:srgbClr val="3E516C"/>
                </a:solidFill>
                <a:latin typeface="Montserrat SemiBold"/>
                <a:ea typeface="Montserrat SemiBold"/>
                <a:cs typeface="Montserrat SemiBold"/>
                <a:sym typeface="Montserrat SemiBold"/>
              </a:defRPr>
            </a:lvl8pPr>
            <a:lvl9pPr lvl="8" rtl="0" algn="ctr">
              <a:spcBef>
                <a:spcPts val="0"/>
              </a:spcBef>
              <a:spcAft>
                <a:spcPts val="0"/>
              </a:spcAft>
              <a:buNone/>
              <a:defRPr sz="1400">
                <a:solidFill>
                  <a:srgbClr val="3E516C"/>
                </a:solidFill>
                <a:latin typeface="Montserrat SemiBold"/>
                <a:ea typeface="Montserrat SemiBold"/>
                <a:cs typeface="Montserrat SemiBold"/>
                <a:sym typeface="Montserrat SemiBold"/>
              </a:defRPr>
            </a:lvl9pPr>
          </a:lstStyle>
          <a:p/>
        </p:txBody>
      </p:sp>
      <p:sp>
        <p:nvSpPr>
          <p:cNvPr id="227" name="Google Shape;227;p20"/>
          <p:cNvSpPr txBox="1"/>
          <p:nvPr>
            <p:ph idx="3" type="subTitle"/>
          </p:nvPr>
        </p:nvSpPr>
        <p:spPr>
          <a:xfrm>
            <a:off x="896100" y="3158400"/>
            <a:ext cx="2014500" cy="908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400"/>
            </a:lvl1pPr>
            <a:lvl2pPr lvl="1" rtl="0" algn="ctr">
              <a:lnSpc>
                <a:spcPct val="100000"/>
              </a:lnSpc>
              <a:spcBef>
                <a:spcPts val="0"/>
              </a:spcBef>
              <a:spcAft>
                <a:spcPts val="0"/>
              </a:spcAft>
              <a:buNone/>
              <a:defRPr sz="1200"/>
            </a:lvl2pPr>
            <a:lvl3pPr lvl="2" rtl="0" algn="ctr">
              <a:lnSpc>
                <a:spcPct val="100000"/>
              </a:lnSpc>
              <a:spcBef>
                <a:spcPts val="0"/>
              </a:spcBef>
              <a:spcAft>
                <a:spcPts val="0"/>
              </a:spcAft>
              <a:buNone/>
              <a:defRPr sz="1200"/>
            </a:lvl3pPr>
            <a:lvl4pPr lvl="3" rtl="0" algn="ctr">
              <a:lnSpc>
                <a:spcPct val="100000"/>
              </a:lnSpc>
              <a:spcBef>
                <a:spcPts val="0"/>
              </a:spcBef>
              <a:spcAft>
                <a:spcPts val="0"/>
              </a:spcAft>
              <a:buNone/>
              <a:defRPr sz="1200"/>
            </a:lvl4pPr>
            <a:lvl5pPr lvl="4" rtl="0" algn="ctr">
              <a:lnSpc>
                <a:spcPct val="100000"/>
              </a:lnSpc>
              <a:spcBef>
                <a:spcPts val="0"/>
              </a:spcBef>
              <a:spcAft>
                <a:spcPts val="0"/>
              </a:spcAft>
              <a:buNone/>
              <a:defRPr sz="1200"/>
            </a:lvl5pPr>
            <a:lvl6pPr lvl="5" rtl="0" algn="ctr">
              <a:lnSpc>
                <a:spcPct val="100000"/>
              </a:lnSpc>
              <a:spcBef>
                <a:spcPts val="0"/>
              </a:spcBef>
              <a:spcAft>
                <a:spcPts val="0"/>
              </a:spcAft>
              <a:buNone/>
              <a:defRPr sz="1200"/>
            </a:lvl6pPr>
            <a:lvl7pPr lvl="6" rtl="0" algn="ctr">
              <a:lnSpc>
                <a:spcPct val="100000"/>
              </a:lnSpc>
              <a:spcBef>
                <a:spcPts val="0"/>
              </a:spcBef>
              <a:spcAft>
                <a:spcPts val="0"/>
              </a:spcAft>
              <a:buNone/>
              <a:defRPr sz="1200"/>
            </a:lvl7pPr>
            <a:lvl8pPr lvl="7" rtl="0" algn="ctr">
              <a:lnSpc>
                <a:spcPct val="100000"/>
              </a:lnSpc>
              <a:spcBef>
                <a:spcPts val="0"/>
              </a:spcBef>
              <a:spcAft>
                <a:spcPts val="0"/>
              </a:spcAft>
              <a:buNone/>
              <a:defRPr sz="1200"/>
            </a:lvl8pPr>
            <a:lvl9pPr lvl="8" rtl="0" algn="ctr">
              <a:lnSpc>
                <a:spcPct val="100000"/>
              </a:lnSpc>
              <a:spcBef>
                <a:spcPts val="0"/>
              </a:spcBef>
              <a:spcAft>
                <a:spcPts val="0"/>
              </a:spcAft>
              <a:buNone/>
              <a:defRPr sz="1200"/>
            </a:lvl9pPr>
          </a:lstStyle>
          <a:p/>
        </p:txBody>
      </p:sp>
      <p:cxnSp>
        <p:nvCxnSpPr>
          <p:cNvPr id="228" name="Google Shape;228;p20"/>
          <p:cNvCxnSpPr/>
          <p:nvPr/>
        </p:nvCxnSpPr>
        <p:spPr>
          <a:xfrm>
            <a:off x="3287313" y="1878350"/>
            <a:ext cx="0" cy="1961100"/>
          </a:xfrm>
          <a:prstGeom prst="straightConnector1">
            <a:avLst/>
          </a:prstGeom>
          <a:noFill/>
          <a:ln cap="rnd" cmpd="sng" w="9525">
            <a:solidFill>
              <a:srgbClr val="E9AA1B"/>
            </a:solidFill>
            <a:prstDash val="dash"/>
            <a:round/>
            <a:headEnd len="med" w="med" type="none"/>
            <a:tailEnd len="med" w="med" type="none"/>
          </a:ln>
        </p:spPr>
      </p:cxnSp>
      <p:cxnSp>
        <p:nvCxnSpPr>
          <p:cNvPr id="229" name="Google Shape;229;p20"/>
          <p:cNvCxnSpPr/>
          <p:nvPr/>
        </p:nvCxnSpPr>
        <p:spPr>
          <a:xfrm>
            <a:off x="5856663" y="1871450"/>
            <a:ext cx="0" cy="1950600"/>
          </a:xfrm>
          <a:prstGeom prst="straightConnector1">
            <a:avLst/>
          </a:prstGeom>
          <a:noFill/>
          <a:ln cap="rnd" cmpd="sng" w="9525">
            <a:solidFill>
              <a:srgbClr val="E9AA1B"/>
            </a:solidFill>
            <a:prstDash val="dash"/>
            <a:round/>
            <a:headEnd len="med" w="med" type="none"/>
            <a:tailEnd len="med" w="med" type="none"/>
          </a:ln>
        </p:spPr>
      </p:cxnSp>
      <p:sp>
        <p:nvSpPr>
          <p:cNvPr id="230" name="Google Shape;230;p20"/>
          <p:cNvSpPr txBox="1"/>
          <p:nvPr>
            <p:ph idx="4" type="subTitle"/>
          </p:nvPr>
        </p:nvSpPr>
        <p:spPr>
          <a:xfrm>
            <a:off x="3528900" y="3012600"/>
            <a:ext cx="2086200" cy="3111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sz="1400">
                <a:solidFill>
                  <a:srgbClr val="3E516C"/>
                </a:solidFill>
                <a:latin typeface="Montserrat SemiBold"/>
                <a:ea typeface="Montserrat SemiBold"/>
                <a:cs typeface="Montserrat SemiBold"/>
                <a:sym typeface="Montserrat SemiBold"/>
              </a:defRPr>
            </a:lvl1pPr>
            <a:lvl2pPr lvl="1" rtl="0" algn="ctr">
              <a:spcBef>
                <a:spcPts val="0"/>
              </a:spcBef>
              <a:spcAft>
                <a:spcPts val="0"/>
              </a:spcAft>
              <a:buNone/>
              <a:defRPr sz="1400">
                <a:solidFill>
                  <a:srgbClr val="3E516C"/>
                </a:solidFill>
                <a:latin typeface="Montserrat SemiBold"/>
                <a:ea typeface="Montserrat SemiBold"/>
                <a:cs typeface="Montserrat SemiBold"/>
                <a:sym typeface="Montserrat SemiBold"/>
              </a:defRPr>
            </a:lvl2pPr>
            <a:lvl3pPr lvl="2" rtl="0" algn="ctr">
              <a:spcBef>
                <a:spcPts val="0"/>
              </a:spcBef>
              <a:spcAft>
                <a:spcPts val="0"/>
              </a:spcAft>
              <a:buNone/>
              <a:defRPr sz="1400">
                <a:solidFill>
                  <a:srgbClr val="3E516C"/>
                </a:solidFill>
                <a:latin typeface="Montserrat SemiBold"/>
                <a:ea typeface="Montserrat SemiBold"/>
                <a:cs typeface="Montserrat SemiBold"/>
                <a:sym typeface="Montserrat SemiBold"/>
              </a:defRPr>
            </a:lvl3pPr>
            <a:lvl4pPr lvl="3" rtl="0" algn="ctr">
              <a:spcBef>
                <a:spcPts val="0"/>
              </a:spcBef>
              <a:spcAft>
                <a:spcPts val="0"/>
              </a:spcAft>
              <a:buNone/>
              <a:defRPr sz="1400">
                <a:solidFill>
                  <a:srgbClr val="3E516C"/>
                </a:solidFill>
                <a:latin typeface="Montserrat SemiBold"/>
                <a:ea typeface="Montserrat SemiBold"/>
                <a:cs typeface="Montserrat SemiBold"/>
                <a:sym typeface="Montserrat SemiBold"/>
              </a:defRPr>
            </a:lvl4pPr>
            <a:lvl5pPr lvl="4" rtl="0" algn="ctr">
              <a:spcBef>
                <a:spcPts val="0"/>
              </a:spcBef>
              <a:spcAft>
                <a:spcPts val="0"/>
              </a:spcAft>
              <a:buNone/>
              <a:defRPr sz="1400">
                <a:solidFill>
                  <a:srgbClr val="3E516C"/>
                </a:solidFill>
                <a:latin typeface="Montserrat SemiBold"/>
                <a:ea typeface="Montserrat SemiBold"/>
                <a:cs typeface="Montserrat SemiBold"/>
                <a:sym typeface="Montserrat SemiBold"/>
              </a:defRPr>
            </a:lvl5pPr>
            <a:lvl6pPr lvl="5" rtl="0" algn="ctr">
              <a:spcBef>
                <a:spcPts val="0"/>
              </a:spcBef>
              <a:spcAft>
                <a:spcPts val="0"/>
              </a:spcAft>
              <a:buNone/>
              <a:defRPr sz="1400">
                <a:solidFill>
                  <a:srgbClr val="3E516C"/>
                </a:solidFill>
                <a:latin typeface="Montserrat SemiBold"/>
                <a:ea typeface="Montserrat SemiBold"/>
                <a:cs typeface="Montserrat SemiBold"/>
                <a:sym typeface="Montserrat SemiBold"/>
              </a:defRPr>
            </a:lvl6pPr>
            <a:lvl7pPr lvl="6" rtl="0" algn="ctr">
              <a:spcBef>
                <a:spcPts val="0"/>
              </a:spcBef>
              <a:spcAft>
                <a:spcPts val="0"/>
              </a:spcAft>
              <a:buNone/>
              <a:defRPr sz="1400">
                <a:solidFill>
                  <a:srgbClr val="3E516C"/>
                </a:solidFill>
                <a:latin typeface="Montserrat SemiBold"/>
                <a:ea typeface="Montserrat SemiBold"/>
                <a:cs typeface="Montserrat SemiBold"/>
                <a:sym typeface="Montserrat SemiBold"/>
              </a:defRPr>
            </a:lvl7pPr>
            <a:lvl8pPr lvl="7" rtl="0" algn="ctr">
              <a:spcBef>
                <a:spcPts val="0"/>
              </a:spcBef>
              <a:spcAft>
                <a:spcPts val="0"/>
              </a:spcAft>
              <a:buNone/>
              <a:defRPr sz="1400">
                <a:solidFill>
                  <a:srgbClr val="3E516C"/>
                </a:solidFill>
                <a:latin typeface="Montserrat SemiBold"/>
                <a:ea typeface="Montserrat SemiBold"/>
                <a:cs typeface="Montserrat SemiBold"/>
                <a:sym typeface="Montserrat SemiBold"/>
              </a:defRPr>
            </a:lvl8pPr>
            <a:lvl9pPr lvl="8" rtl="0" algn="ctr">
              <a:spcBef>
                <a:spcPts val="0"/>
              </a:spcBef>
              <a:spcAft>
                <a:spcPts val="0"/>
              </a:spcAft>
              <a:buNone/>
              <a:defRPr sz="1400">
                <a:solidFill>
                  <a:srgbClr val="3E516C"/>
                </a:solidFill>
                <a:latin typeface="Montserrat SemiBold"/>
                <a:ea typeface="Montserrat SemiBold"/>
                <a:cs typeface="Montserrat SemiBold"/>
                <a:sym typeface="Montserrat SemiBold"/>
              </a:defRPr>
            </a:lvl9pPr>
          </a:lstStyle>
          <a:p/>
        </p:txBody>
      </p:sp>
      <p:sp>
        <p:nvSpPr>
          <p:cNvPr id="231" name="Google Shape;231;p20"/>
          <p:cNvSpPr txBox="1"/>
          <p:nvPr>
            <p:ph idx="5" type="subTitle"/>
          </p:nvPr>
        </p:nvSpPr>
        <p:spPr>
          <a:xfrm>
            <a:off x="3528900" y="3158400"/>
            <a:ext cx="2014500" cy="908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400"/>
            </a:lvl1pPr>
            <a:lvl2pPr lvl="1" rtl="0" algn="ctr">
              <a:lnSpc>
                <a:spcPct val="100000"/>
              </a:lnSpc>
              <a:spcBef>
                <a:spcPts val="0"/>
              </a:spcBef>
              <a:spcAft>
                <a:spcPts val="0"/>
              </a:spcAft>
              <a:buNone/>
              <a:defRPr sz="1200"/>
            </a:lvl2pPr>
            <a:lvl3pPr lvl="2" rtl="0" algn="ctr">
              <a:lnSpc>
                <a:spcPct val="100000"/>
              </a:lnSpc>
              <a:spcBef>
                <a:spcPts val="0"/>
              </a:spcBef>
              <a:spcAft>
                <a:spcPts val="0"/>
              </a:spcAft>
              <a:buNone/>
              <a:defRPr sz="1200"/>
            </a:lvl3pPr>
            <a:lvl4pPr lvl="3" rtl="0" algn="ctr">
              <a:lnSpc>
                <a:spcPct val="100000"/>
              </a:lnSpc>
              <a:spcBef>
                <a:spcPts val="0"/>
              </a:spcBef>
              <a:spcAft>
                <a:spcPts val="0"/>
              </a:spcAft>
              <a:buNone/>
              <a:defRPr sz="1200"/>
            </a:lvl4pPr>
            <a:lvl5pPr lvl="4" rtl="0" algn="ctr">
              <a:lnSpc>
                <a:spcPct val="100000"/>
              </a:lnSpc>
              <a:spcBef>
                <a:spcPts val="0"/>
              </a:spcBef>
              <a:spcAft>
                <a:spcPts val="0"/>
              </a:spcAft>
              <a:buNone/>
              <a:defRPr sz="1200"/>
            </a:lvl5pPr>
            <a:lvl6pPr lvl="5" rtl="0" algn="ctr">
              <a:lnSpc>
                <a:spcPct val="100000"/>
              </a:lnSpc>
              <a:spcBef>
                <a:spcPts val="0"/>
              </a:spcBef>
              <a:spcAft>
                <a:spcPts val="0"/>
              </a:spcAft>
              <a:buNone/>
              <a:defRPr sz="1200"/>
            </a:lvl6pPr>
            <a:lvl7pPr lvl="6" rtl="0" algn="ctr">
              <a:lnSpc>
                <a:spcPct val="100000"/>
              </a:lnSpc>
              <a:spcBef>
                <a:spcPts val="0"/>
              </a:spcBef>
              <a:spcAft>
                <a:spcPts val="0"/>
              </a:spcAft>
              <a:buNone/>
              <a:defRPr sz="1200"/>
            </a:lvl7pPr>
            <a:lvl8pPr lvl="7" rtl="0" algn="ctr">
              <a:lnSpc>
                <a:spcPct val="100000"/>
              </a:lnSpc>
              <a:spcBef>
                <a:spcPts val="0"/>
              </a:spcBef>
              <a:spcAft>
                <a:spcPts val="0"/>
              </a:spcAft>
              <a:buNone/>
              <a:defRPr sz="1200"/>
            </a:lvl8pPr>
            <a:lvl9pPr lvl="8" rtl="0" algn="ctr">
              <a:lnSpc>
                <a:spcPct val="100000"/>
              </a:lnSpc>
              <a:spcBef>
                <a:spcPts val="0"/>
              </a:spcBef>
              <a:spcAft>
                <a:spcPts val="0"/>
              </a:spcAft>
              <a:buNone/>
              <a:defRPr sz="1200"/>
            </a:lvl9pPr>
          </a:lstStyle>
          <a:p/>
        </p:txBody>
      </p:sp>
      <p:sp>
        <p:nvSpPr>
          <p:cNvPr id="232" name="Google Shape;232;p20"/>
          <p:cNvSpPr txBox="1"/>
          <p:nvPr>
            <p:ph idx="6" type="subTitle"/>
          </p:nvPr>
        </p:nvSpPr>
        <p:spPr>
          <a:xfrm>
            <a:off x="6161700" y="3012600"/>
            <a:ext cx="2086200" cy="3111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sz="1400">
                <a:solidFill>
                  <a:srgbClr val="3E516C"/>
                </a:solidFill>
                <a:latin typeface="Montserrat SemiBold"/>
                <a:ea typeface="Montserrat SemiBold"/>
                <a:cs typeface="Montserrat SemiBold"/>
                <a:sym typeface="Montserrat SemiBold"/>
              </a:defRPr>
            </a:lvl1pPr>
            <a:lvl2pPr lvl="1" rtl="0" algn="ctr">
              <a:spcBef>
                <a:spcPts val="0"/>
              </a:spcBef>
              <a:spcAft>
                <a:spcPts val="0"/>
              </a:spcAft>
              <a:buNone/>
              <a:defRPr sz="1400">
                <a:solidFill>
                  <a:srgbClr val="3E516C"/>
                </a:solidFill>
                <a:latin typeface="Montserrat SemiBold"/>
                <a:ea typeface="Montserrat SemiBold"/>
                <a:cs typeface="Montserrat SemiBold"/>
                <a:sym typeface="Montserrat SemiBold"/>
              </a:defRPr>
            </a:lvl2pPr>
            <a:lvl3pPr lvl="2" rtl="0" algn="ctr">
              <a:spcBef>
                <a:spcPts val="0"/>
              </a:spcBef>
              <a:spcAft>
                <a:spcPts val="0"/>
              </a:spcAft>
              <a:buNone/>
              <a:defRPr sz="1400">
                <a:solidFill>
                  <a:srgbClr val="3E516C"/>
                </a:solidFill>
                <a:latin typeface="Montserrat SemiBold"/>
                <a:ea typeface="Montserrat SemiBold"/>
                <a:cs typeface="Montserrat SemiBold"/>
                <a:sym typeface="Montserrat SemiBold"/>
              </a:defRPr>
            </a:lvl3pPr>
            <a:lvl4pPr lvl="3" rtl="0" algn="ctr">
              <a:spcBef>
                <a:spcPts val="0"/>
              </a:spcBef>
              <a:spcAft>
                <a:spcPts val="0"/>
              </a:spcAft>
              <a:buNone/>
              <a:defRPr sz="1400">
                <a:solidFill>
                  <a:srgbClr val="3E516C"/>
                </a:solidFill>
                <a:latin typeface="Montserrat SemiBold"/>
                <a:ea typeface="Montserrat SemiBold"/>
                <a:cs typeface="Montserrat SemiBold"/>
                <a:sym typeface="Montserrat SemiBold"/>
              </a:defRPr>
            </a:lvl4pPr>
            <a:lvl5pPr lvl="4" rtl="0" algn="ctr">
              <a:spcBef>
                <a:spcPts val="0"/>
              </a:spcBef>
              <a:spcAft>
                <a:spcPts val="0"/>
              </a:spcAft>
              <a:buNone/>
              <a:defRPr sz="1400">
                <a:solidFill>
                  <a:srgbClr val="3E516C"/>
                </a:solidFill>
                <a:latin typeface="Montserrat SemiBold"/>
                <a:ea typeface="Montserrat SemiBold"/>
                <a:cs typeface="Montserrat SemiBold"/>
                <a:sym typeface="Montserrat SemiBold"/>
              </a:defRPr>
            </a:lvl5pPr>
            <a:lvl6pPr lvl="5" rtl="0" algn="ctr">
              <a:spcBef>
                <a:spcPts val="0"/>
              </a:spcBef>
              <a:spcAft>
                <a:spcPts val="0"/>
              </a:spcAft>
              <a:buNone/>
              <a:defRPr sz="1400">
                <a:solidFill>
                  <a:srgbClr val="3E516C"/>
                </a:solidFill>
                <a:latin typeface="Montserrat SemiBold"/>
                <a:ea typeface="Montserrat SemiBold"/>
                <a:cs typeface="Montserrat SemiBold"/>
                <a:sym typeface="Montserrat SemiBold"/>
              </a:defRPr>
            </a:lvl6pPr>
            <a:lvl7pPr lvl="6" rtl="0" algn="ctr">
              <a:spcBef>
                <a:spcPts val="0"/>
              </a:spcBef>
              <a:spcAft>
                <a:spcPts val="0"/>
              </a:spcAft>
              <a:buNone/>
              <a:defRPr sz="1400">
                <a:solidFill>
                  <a:srgbClr val="3E516C"/>
                </a:solidFill>
                <a:latin typeface="Montserrat SemiBold"/>
                <a:ea typeface="Montserrat SemiBold"/>
                <a:cs typeface="Montserrat SemiBold"/>
                <a:sym typeface="Montserrat SemiBold"/>
              </a:defRPr>
            </a:lvl7pPr>
            <a:lvl8pPr lvl="7" rtl="0" algn="ctr">
              <a:spcBef>
                <a:spcPts val="0"/>
              </a:spcBef>
              <a:spcAft>
                <a:spcPts val="0"/>
              </a:spcAft>
              <a:buNone/>
              <a:defRPr sz="1400">
                <a:solidFill>
                  <a:srgbClr val="3E516C"/>
                </a:solidFill>
                <a:latin typeface="Montserrat SemiBold"/>
                <a:ea typeface="Montserrat SemiBold"/>
                <a:cs typeface="Montserrat SemiBold"/>
                <a:sym typeface="Montserrat SemiBold"/>
              </a:defRPr>
            </a:lvl8pPr>
            <a:lvl9pPr lvl="8" rtl="0" algn="ctr">
              <a:spcBef>
                <a:spcPts val="0"/>
              </a:spcBef>
              <a:spcAft>
                <a:spcPts val="0"/>
              </a:spcAft>
              <a:buNone/>
              <a:defRPr sz="1400">
                <a:solidFill>
                  <a:srgbClr val="3E516C"/>
                </a:solidFill>
                <a:latin typeface="Montserrat SemiBold"/>
                <a:ea typeface="Montserrat SemiBold"/>
                <a:cs typeface="Montserrat SemiBold"/>
                <a:sym typeface="Montserrat SemiBold"/>
              </a:defRPr>
            </a:lvl9pPr>
          </a:lstStyle>
          <a:p/>
        </p:txBody>
      </p:sp>
      <p:sp>
        <p:nvSpPr>
          <p:cNvPr id="233" name="Google Shape;233;p20"/>
          <p:cNvSpPr txBox="1"/>
          <p:nvPr>
            <p:ph idx="7" type="subTitle"/>
          </p:nvPr>
        </p:nvSpPr>
        <p:spPr>
          <a:xfrm>
            <a:off x="6161700" y="3158400"/>
            <a:ext cx="2014500" cy="908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400"/>
            </a:lvl1pPr>
            <a:lvl2pPr lvl="1" rtl="0" algn="ctr">
              <a:lnSpc>
                <a:spcPct val="100000"/>
              </a:lnSpc>
              <a:spcBef>
                <a:spcPts val="0"/>
              </a:spcBef>
              <a:spcAft>
                <a:spcPts val="0"/>
              </a:spcAft>
              <a:buNone/>
              <a:defRPr sz="1200"/>
            </a:lvl2pPr>
            <a:lvl3pPr lvl="2" rtl="0" algn="ctr">
              <a:lnSpc>
                <a:spcPct val="100000"/>
              </a:lnSpc>
              <a:spcBef>
                <a:spcPts val="0"/>
              </a:spcBef>
              <a:spcAft>
                <a:spcPts val="0"/>
              </a:spcAft>
              <a:buNone/>
              <a:defRPr sz="1200"/>
            </a:lvl3pPr>
            <a:lvl4pPr lvl="3" rtl="0" algn="ctr">
              <a:lnSpc>
                <a:spcPct val="100000"/>
              </a:lnSpc>
              <a:spcBef>
                <a:spcPts val="0"/>
              </a:spcBef>
              <a:spcAft>
                <a:spcPts val="0"/>
              </a:spcAft>
              <a:buNone/>
              <a:defRPr sz="1200"/>
            </a:lvl4pPr>
            <a:lvl5pPr lvl="4" rtl="0" algn="ctr">
              <a:lnSpc>
                <a:spcPct val="100000"/>
              </a:lnSpc>
              <a:spcBef>
                <a:spcPts val="0"/>
              </a:spcBef>
              <a:spcAft>
                <a:spcPts val="0"/>
              </a:spcAft>
              <a:buNone/>
              <a:defRPr sz="1200"/>
            </a:lvl5pPr>
            <a:lvl6pPr lvl="5" rtl="0" algn="ctr">
              <a:lnSpc>
                <a:spcPct val="100000"/>
              </a:lnSpc>
              <a:spcBef>
                <a:spcPts val="0"/>
              </a:spcBef>
              <a:spcAft>
                <a:spcPts val="0"/>
              </a:spcAft>
              <a:buNone/>
              <a:defRPr sz="1200"/>
            </a:lvl6pPr>
            <a:lvl7pPr lvl="6" rtl="0" algn="ctr">
              <a:lnSpc>
                <a:spcPct val="100000"/>
              </a:lnSpc>
              <a:spcBef>
                <a:spcPts val="0"/>
              </a:spcBef>
              <a:spcAft>
                <a:spcPts val="0"/>
              </a:spcAft>
              <a:buNone/>
              <a:defRPr sz="1200"/>
            </a:lvl7pPr>
            <a:lvl8pPr lvl="7" rtl="0" algn="ctr">
              <a:lnSpc>
                <a:spcPct val="100000"/>
              </a:lnSpc>
              <a:spcBef>
                <a:spcPts val="0"/>
              </a:spcBef>
              <a:spcAft>
                <a:spcPts val="0"/>
              </a:spcAft>
              <a:buNone/>
              <a:defRPr sz="1200"/>
            </a:lvl8pPr>
            <a:lvl9pPr lvl="8" rtl="0" algn="ctr">
              <a:lnSpc>
                <a:spcPct val="100000"/>
              </a:lnSpc>
              <a:spcBef>
                <a:spcPts val="0"/>
              </a:spcBef>
              <a:spcAft>
                <a:spcPts val="0"/>
              </a:spcAft>
              <a:buNone/>
              <a:defRPr sz="1200"/>
            </a:lvl9pPr>
          </a:lstStyle>
          <a:p/>
        </p:txBody>
      </p:sp>
      <p:sp>
        <p:nvSpPr>
          <p:cNvPr id="234" name="Google Shape;234;p20"/>
          <p:cNvSpPr txBox="1"/>
          <p:nvPr>
            <p:ph type="title"/>
          </p:nvPr>
        </p:nvSpPr>
        <p:spPr>
          <a:xfrm>
            <a:off x="1229850" y="1159488"/>
            <a:ext cx="6684300" cy="482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lvl1pPr>
            <a:lvl2pPr lvl="1" rtl="0" algn="ctr">
              <a:spcBef>
                <a:spcPts val="0"/>
              </a:spcBef>
              <a:spcAft>
                <a:spcPts val="0"/>
              </a:spcAft>
              <a:buClr>
                <a:srgbClr val="EFD67E"/>
              </a:buClr>
              <a:buSzPts val="2400"/>
              <a:buNone/>
              <a:defRPr>
                <a:solidFill>
                  <a:srgbClr val="EFD67E"/>
                </a:solidFill>
              </a:defRPr>
            </a:lvl2pPr>
            <a:lvl3pPr lvl="2" rtl="0" algn="ctr">
              <a:spcBef>
                <a:spcPts val="0"/>
              </a:spcBef>
              <a:spcAft>
                <a:spcPts val="0"/>
              </a:spcAft>
              <a:buClr>
                <a:srgbClr val="EFD67E"/>
              </a:buClr>
              <a:buSzPts val="2400"/>
              <a:buNone/>
              <a:defRPr>
                <a:solidFill>
                  <a:srgbClr val="EFD67E"/>
                </a:solidFill>
              </a:defRPr>
            </a:lvl3pPr>
            <a:lvl4pPr lvl="3" rtl="0" algn="ctr">
              <a:spcBef>
                <a:spcPts val="0"/>
              </a:spcBef>
              <a:spcAft>
                <a:spcPts val="0"/>
              </a:spcAft>
              <a:buClr>
                <a:srgbClr val="EFD67E"/>
              </a:buClr>
              <a:buSzPts val="2400"/>
              <a:buNone/>
              <a:defRPr>
                <a:solidFill>
                  <a:srgbClr val="EFD67E"/>
                </a:solidFill>
              </a:defRPr>
            </a:lvl4pPr>
            <a:lvl5pPr lvl="4" rtl="0" algn="ctr">
              <a:spcBef>
                <a:spcPts val="0"/>
              </a:spcBef>
              <a:spcAft>
                <a:spcPts val="0"/>
              </a:spcAft>
              <a:buClr>
                <a:srgbClr val="EFD67E"/>
              </a:buClr>
              <a:buSzPts val="2400"/>
              <a:buNone/>
              <a:defRPr>
                <a:solidFill>
                  <a:srgbClr val="EFD67E"/>
                </a:solidFill>
              </a:defRPr>
            </a:lvl5pPr>
            <a:lvl6pPr lvl="5" rtl="0" algn="ctr">
              <a:spcBef>
                <a:spcPts val="0"/>
              </a:spcBef>
              <a:spcAft>
                <a:spcPts val="0"/>
              </a:spcAft>
              <a:buClr>
                <a:srgbClr val="EFD67E"/>
              </a:buClr>
              <a:buSzPts val="2400"/>
              <a:buNone/>
              <a:defRPr>
                <a:solidFill>
                  <a:srgbClr val="EFD67E"/>
                </a:solidFill>
              </a:defRPr>
            </a:lvl6pPr>
            <a:lvl7pPr lvl="6" rtl="0" algn="ctr">
              <a:spcBef>
                <a:spcPts val="0"/>
              </a:spcBef>
              <a:spcAft>
                <a:spcPts val="0"/>
              </a:spcAft>
              <a:buClr>
                <a:srgbClr val="EFD67E"/>
              </a:buClr>
              <a:buSzPts val="2400"/>
              <a:buNone/>
              <a:defRPr>
                <a:solidFill>
                  <a:srgbClr val="EFD67E"/>
                </a:solidFill>
              </a:defRPr>
            </a:lvl7pPr>
            <a:lvl8pPr lvl="7" rtl="0" algn="ctr">
              <a:spcBef>
                <a:spcPts val="0"/>
              </a:spcBef>
              <a:spcAft>
                <a:spcPts val="0"/>
              </a:spcAft>
              <a:buClr>
                <a:srgbClr val="EFD67E"/>
              </a:buClr>
              <a:buSzPts val="2400"/>
              <a:buNone/>
              <a:defRPr>
                <a:solidFill>
                  <a:srgbClr val="EFD67E"/>
                </a:solidFill>
              </a:defRPr>
            </a:lvl8pPr>
            <a:lvl9pPr lvl="8" rtl="0" algn="ctr">
              <a:spcBef>
                <a:spcPts val="0"/>
              </a:spcBef>
              <a:spcAft>
                <a:spcPts val="0"/>
              </a:spcAft>
              <a:buClr>
                <a:srgbClr val="EFD67E"/>
              </a:buClr>
              <a:buSzPts val="2400"/>
              <a:buNone/>
              <a:defRPr>
                <a:solidFill>
                  <a:srgbClr val="EFD67E"/>
                </a:solidFill>
              </a:defRPr>
            </a:lvl9pPr>
          </a:lstStyle>
          <a:p/>
        </p:txBody>
      </p:sp>
    </p:spTree>
  </p:cSld>
  <p:clrMapOvr>
    <a:masterClrMapping/>
  </p:clrMapOvr>
  <p:extLst>
    <p:ext uri="{DCECCB84-F9BA-43D5-87BE-67443E8EF086}">
      <p15:sldGuideLst>
        <p15:guide id="1" orient="horz" pos="1620">
          <p15:clr>
            <a:srgbClr val="F9AD4C"/>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1">
  <p:cSld name="TITLE_3">
    <p:spTree>
      <p:nvGrpSpPr>
        <p:cNvPr id="20" name="Shape 20"/>
        <p:cNvGrpSpPr/>
        <p:nvPr/>
      </p:nvGrpSpPr>
      <p:grpSpPr>
        <a:xfrm>
          <a:off x="0" y="0"/>
          <a:ext cx="0" cy="0"/>
          <a:chOff x="0" y="0"/>
          <a:chExt cx="0" cy="0"/>
        </a:xfrm>
      </p:grpSpPr>
      <p:sp>
        <p:nvSpPr>
          <p:cNvPr id="21" name="Google Shape;21;p3"/>
          <p:cNvSpPr/>
          <p:nvPr/>
        </p:nvSpPr>
        <p:spPr>
          <a:xfrm rot="-5400000">
            <a:off x="1995421" y="-2009807"/>
            <a:ext cx="5153149" cy="9163116"/>
          </a:xfrm>
          <a:custGeom>
            <a:rect b="b" l="l" r="r" t="t"/>
            <a:pathLst>
              <a:path extrusionOk="0" h="68476" w="99597">
                <a:moveTo>
                  <a:pt x="99596" y="0"/>
                </a:moveTo>
                <a:lnTo>
                  <a:pt x="0" y="21"/>
                </a:lnTo>
                <a:lnTo>
                  <a:pt x="99596" y="68476"/>
                </a:lnTo>
                <a:lnTo>
                  <a:pt x="99596" y="0"/>
                </a:lnTo>
                <a:close/>
              </a:path>
            </a:pathLst>
          </a:custGeom>
          <a:solidFill>
            <a:srgbClr val="EDEDEB">
              <a:alpha val="1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flipH="1" rot="10800000">
            <a:off x="5564575" y="3086170"/>
            <a:ext cx="3588978" cy="2062155"/>
          </a:xfrm>
          <a:custGeom>
            <a:rect b="b" l="l" r="r" t="t"/>
            <a:pathLst>
              <a:path extrusionOk="0" h="68476" w="99597">
                <a:moveTo>
                  <a:pt x="99596" y="0"/>
                </a:moveTo>
                <a:lnTo>
                  <a:pt x="0" y="21"/>
                </a:lnTo>
                <a:lnTo>
                  <a:pt x="99596" y="68476"/>
                </a:lnTo>
                <a:lnTo>
                  <a:pt x="99596" y="0"/>
                </a:lnTo>
                <a:close/>
              </a:path>
            </a:pathLst>
          </a:custGeom>
          <a:solidFill>
            <a:srgbClr val="EDEDEB">
              <a:alpha val="1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a:off x="1841888" y="647372"/>
            <a:ext cx="21143" cy="44586"/>
          </a:xfrm>
          <a:custGeom>
            <a:rect b="b" l="l" r="r" t="t"/>
            <a:pathLst>
              <a:path extrusionOk="0" h="589" w="348">
                <a:moveTo>
                  <a:pt x="348" y="588"/>
                </a:moveTo>
                <a:lnTo>
                  <a:pt x="1" y="0"/>
                </a:lnTo>
                <a:close/>
              </a:path>
            </a:pathLst>
          </a:custGeom>
          <a:solidFill>
            <a:srgbClr val="E9AA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txBox="1"/>
          <p:nvPr>
            <p:ph type="ctrTitle"/>
          </p:nvPr>
        </p:nvSpPr>
        <p:spPr>
          <a:xfrm>
            <a:off x="2155950" y="1856250"/>
            <a:ext cx="5086200" cy="14310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400"/>
              <a:buNone/>
              <a:defRPr b="0"/>
            </a:lvl1pPr>
            <a:lvl2pPr lvl="1" rtl="0" algn="ctr">
              <a:spcBef>
                <a:spcPts val="0"/>
              </a:spcBef>
              <a:spcAft>
                <a:spcPts val="0"/>
              </a:spcAft>
              <a:buClr>
                <a:srgbClr val="314256"/>
              </a:buClr>
              <a:buSzPts val="6000"/>
              <a:buNone/>
              <a:defRPr sz="6000">
                <a:solidFill>
                  <a:srgbClr val="314256"/>
                </a:solidFill>
              </a:defRPr>
            </a:lvl2pPr>
            <a:lvl3pPr lvl="2" rtl="0" algn="ctr">
              <a:spcBef>
                <a:spcPts val="0"/>
              </a:spcBef>
              <a:spcAft>
                <a:spcPts val="0"/>
              </a:spcAft>
              <a:buClr>
                <a:srgbClr val="314256"/>
              </a:buClr>
              <a:buSzPts val="6000"/>
              <a:buNone/>
              <a:defRPr sz="6000">
                <a:solidFill>
                  <a:srgbClr val="314256"/>
                </a:solidFill>
              </a:defRPr>
            </a:lvl3pPr>
            <a:lvl4pPr lvl="3" rtl="0" algn="ctr">
              <a:spcBef>
                <a:spcPts val="0"/>
              </a:spcBef>
              <a:spcAft>
                <a:spcPts val="0"/>
              </a:spcAft>
              <a:buClr>
                <a:srgbClr val="314256"/>
              </a:buClr>
              <a:buSzPts val="6000"/>
              <a:buNone/>
              <a:defRPr sz="6000">
                <a:solidFill>
                  <a:srgbClr val="314256"/>
                </a:solidFill>
              </a:defRPr>
            </a:lvl4pPr>
            <a:lvl5pPr lvl="4" rtl="0" algn="ctr">
              <a:spcBef>
                <a:spcPts val="0"/>
              </a:spcBef>
              <a:spcAft>
                <a:spcPts val="0"/>
              </a:spcAft>
              <a:buClr>
                <a:srgbClr val="314256"/>
              </a:buClr>
              <a:buSzPts val="6000"/>
              <a:buNone/>
              <a:defRPr sz="6000">
                <a:solidFill>
                  <a:srgbClr val="314256"/>
                </a:solidFill>
              </a:defRPr>
            </a:lvl5pPr>
            <a:lvl6pPr lvl="5" rtl="0" algn="ctr">
              <a:spcBef>
                <a:spcPts val="0"/>
              </a:spcBef>
              <a:spcAft>
                <a:spcPts val="0"/>
              </a:spcAft>
              <a:buClr>
                <a:srgbClr val="314256"/>
              </a:buClr>
              <a:buSzPts val="6000"/>
              <a:buNone/>
              <a:defRPr sz="6000">
                <a:solidFill>
                  <a:srgbClr val="314256"/>
                </a:solidFill>
              </a:defRPr>
            </a:lvl6pPr>
            <a:lvl7pPr lvl="6" rtl="0" algn="ctr">
              <a:spcBef>
                <a:spcPts val="0"/>
              </a:spcBef>
              <a:spcAft>
                <a:spcPts val="0"/>
              </a:spcAft>
              <a:buClr>
                <a:srgbClr val="314256"/>
              </a:buClr>
              <a:buSzPts val="6000"/>
              <a:buNone/>
              <a:defRPr sz="6000">
                <a:solidFill>
                  <a:srgbClr val="314256"/>
                </a:solidFill>
              </a:defRPr>
            </a:lvl7pPr>
            <a:lvl8pPr lvl="7" rtl="0" algn="ctr">
              <a:spcBef>
                <a:spcPts val="0"/>
              </a:spcBef>
              <a:spcAft>
                <a:spcPts val="0"/>
              </a:spcAft>
              <a:buClr>
                <a:srgbClr val="314256"/>
              </a:buClr>
              <a:buSzPts val="6000"/>
              <a:buNone/>
              <a:defRPr sz="6000">
                <a:solidFill>
                  <a:srgbClr val="314256"/>
                </a:solidFill>
              </a:defRPr>
            </a:lvl8pPr>
            <a:lvl9pPr lvl="8" rtl="0" algn="ctr">
              <a:spcBef>
                <a:spcPts val="0"/>
              </a:spcBef>
              <a:spcAft>
                <a:spcPts val="0"/>
              </a:spcAft>
              <a:buClr>
                <a:srgbClr val="314256"/>
              </a:buClr>
              <a:buSzPts val="6000"/>
              <a:buNone/>
              <a:defRPr sz="6000">
                <a:solidFill>
                  <a:srgbClr val="314256"/>
                </a:solidFill>
              </a:defRPr>
            </a:lvl9pPr>
          </a:lstStyle>
          <a:p/>
        </p:txBody>
      </p:sp>
      <p:sp>
        <p:nvSpPr>
          <p:cNvPr id="25" name="Google Shape;25;p3"/>
          <p:cNvSpPr/>
          <p:nvPr/>
        </p:nvSpPr>
        <p:spPr>
          <a:xfrm rot="10800000">
            <a:off x="5908431" y="4011835"/>
            <a:ext cx="3245119" cy="1136490"/>
          </a:xfrm>
          <a:custGeom>
            <a:rect b="b" l="l" r="r" t="t"/>
            <a:pathLst>
              <a:path extrusionOk="0" h="36908" w="99597">
                <a:moveTo>
                  <a:pt x="0" y="0"/>
                </a:moveTo>
                <a:lnTo>
                  <a:pt x="0" y="36907"/>
                </a:lnTo>
                <a:lnTo>
                  <a:pt x="99596" y="11"/>
                </a:lnTo>
                <a:lnTo>
                  <a:pt x="0" y="0"/>
                </a:lnTo>
                <a:close/>
              </a:path>
            </a:pathLst>
          </a:custGeom>
          <a:solidFill>
            <a:srgbClr val="31425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26" name="Google Shape;26;p3"/>
          <p:cNvSpPr/>
          <p:nvPr/>
        </p:nvSpPr>
        <p:spPr>
          <a:xfrm rot="10800000">
            <a:off x="5908431" y="4271108"/>
            <a:ext cx="3245119" cy="877217"/>
          </a:xfrm>
          <a:custGeom>
            <a:rect b="b" l="l" r="r" t="t"/>
            <a:pathLst>
              <a:path extrusionOk="0" h="28488" w="99597">
                <a:moveTo>
                  <a:pt x="0" y="1"/>
                </a:moveTo>
                <a:lnTo>
                  <a:pt x="0" y="28488"/>
                </a:lnTo>
                <a:lnTo>
                  <a:pt x="99596" y="1"/>
                </a:lnTo>
                <a:close/>
              </a:path>
            </a:pathLst>
          </a:custGeom>
          <a:solidFill>
            <a:srgbClr val="3E51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flipH="1">
            <a:off x="-9604" y="0"/>
            <a:ext cx="4459954" cy="2596268"/>
          </a:xfrm>
          <a:custGeom>
            <a:rect b="b" l="l" r="r" t="t"/>
            <a:pathLst>
              <a:path extrusionOk="0" h="68476" w="99597">
                <a:moveTo>
                  <a:pt x="99596" y="0"/>
                </a:moveTo>
                <a:lnTo>
                  <a:pt x="0" y="21"/>
                </a:lnTo>
                <a:lnTo>
                  <a:pt x="99596" y="68476"/>
                </a:lnTo>
                <a:lnTo>
                  <a:pt x="99596" y="0"/>
                </a:lnTo>
                <a:close/>
              </a:path>
            </a:pathLst>
          </a:custGeom>
          <a:solidFill>
            <a:srgbClr val="EDEDEB">
              <a:alpha val="47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a:off x="-9540" y="0"/>
            <a:ext cx="2826812" cy="2597677"/>
          </a:xfrm>
          <a:custGeom>
            <a:rect b="b" l="l" r="r" t="t"/>
            <a:pathLst>
              <a:path extrusionOk="0" h="36908" w="99597">
                <a:moveTo>
                  <a:pt x="0" y="0"/>
                </a:moveTo>
                <a:lnTo>
                  <a:pt x="0" y="36907"/>
                </a:lnTo>
                <a:lnTo>
                  <a:pt x="99596" y="11"/>
                </a:lnTo>
                <a:lnTo>
                  <a:pt x="0" y="0"/>
                </a:lnTo>
                <a:close/>
              </a:path>
            </a:pathLst>
          </a:custGeom>
          <a:solidFill>
            <a:srgbClr val="FCCC3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29" name="Google Shape;29;p3"/>
          <p:cNvSpPr/>
          <p:nvPr/>
        </p:nvSpPr>
        <p:spPr>
          <a:xfrm>
            <a:off x="-9540" y="0"/>
            <a:ext cx="2196612" cy="2561214"/>
          </a:xfrm>
          <a:custGeom>
            <a:rect b="b" l="l" r="r" t="t"/>
            <a:pathLst>
              <a:path extrusionOk="0" h="28488" w="99597">
                <a:moveTo>
                  <a:pt x="0" y="1"/>
                </a:moveTo>
                <a:lnTo>
                  <a:pt x="0" y="28488"/>
                </a:lnTo>
                <a:lnTo>
                  <a:pt x="99596" y="1"/>
                </a:lnTo>
                <a:close/>
              </a:path>
            </a:pathLst>
          </a:custGeom>
          <a:solidFill>
            <a:srgbClr val="E9AA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30" name="Google Shape;30;p3"/>
          <p:cNvSpPr txBox="1"/>
          <p:nvPr>
            <p:ph idx="2" type="ctrTitle"/>
          </p:nvPr>
        </p:nvSpPr>
        <p:spPr>
          <a:xfrm>
            <a:off x="2219600" y="3425738"/>
            <a:ext cx="4768200" cy="447600"/>
          </a:xfrm>
          <a:prstGeom prst="rect">
            <a:avLst/>
          </a:prstGeom>
        </p:spPr>
        <p:txBody>
          <a:bodyPr anchorCtr="0" anchor="b" bIns="91425" lIns="91425" spcFirstLastPara="1" rIns="91425" wrap="square" tIns="91425">
            <a:noAutofit/>
          </a:bodyPr>
          <a:lstStyle>
            <a:lvl1pPr lvl="0" rtl="0" algn="r">
              <a:spcBef>
                <a:spcPts val="0"/>
              </a:spcBef>
              <a:spcAft>
                <a:spcPts val="0"/>
              </a:spcAft>
              <a:buSzPts val="1200"/>
              <a:buNone/>
              <a:defRPr b="0" sz="1200"/>
            </a:lvl1pPr>
            <a:lvl2pPr lvl="1" rtl="0" algn="r">
              <a:spcBef>
                <a:spcPts val="0"/>
              </a:spcBef>
              <a:spcAft>
                <a:spcPts val="0"/>
              </a:spcAft>
              <a:buClr>
                <a:srgbClr val="314256"/>
              </a:buClr>
              <a:buSzPts val="1200"/>
              <a:buNone/>
              <a:defRPr sz="1200">
                <a:solidFill>
                  <a:srgbClr val="314256"/>
                </a:solidFill>
              </a:defRPr>
            </a:lvl2pPr>
            <a:lvl3pPr lvl="2" rtl="0" algn="r">
              <a:spcBef>
                <a:spcPts val="0"/>
              </a:spcBef>
              <a:spcAft>
                <a:spcPts val="0"/>
              </a:spcAft>
              <a:buClr>
                <a:srgbClr val="314256"/>
              </a:buClr>
              <a:buSzPts val="1200"/>
              <a:buNone/>
              <a:defRPr sz="1200">
                <a:solidFill>
                  <a:srgbClr val="314256"/>
                </a:solidFill>
              </a:defRPr>
            </a:lvl3pPr>
            <a:lvl4pPr lvl="3" rtl="0" algn="r">
              <a:spcBef>
                <a:spcPts val="0"/>
              </a:spcBef>
              <a:spcAft>
                <a:spcPts val="0"/>
              </a:spcAft>
              <a:buClr>
                <a:srgbClr val="314256"/>
              </a:buClr>
              <a:buSzPts val="1200"/>
              <a:buNone/>
              <a:defRPr sz="1200">
                <a:solidFill>
                  <a:srgbClr val="314256"/>
                </a:solidFill>
              </a:defRPr>
            </a:lvl4pPr>
            <a:lvl5pPr lvl="4" rtl="0" algn="r">
              <a:spcBef>
                <a:spcPts val="0"/>
              </a:spcBef>
              <a:spcAft>
                <a:spcPts val="0"/>
              </a:spcAft>
              <a:buClr>
                <a:srgbClr val="314256"/>
              </a:buClr>
              <a:buSzPts val="1200"/>
              <a:buNone/>
              <a:defRPr sz="1200">
                <a:solidFill>
                  <a:srgbClr val="314256"/>
                </a:solidFill>
              </a:defRPr>
            </a:lvl5pPr>
            <a:lvl6pPr lvl="5" rtl="0" algn="r">
              <a:spcBef>
                <a:spcPts val="0"/>
              </a:spcBef>
              <a:spcAft>
                <a:spcPts val="0"/>
              </a:spcAft>
              <a:buClr>
                <a:srgbClr val="314256"/>
              </a:buClr>
              <a:buSzPts val="1200"/>
              <a:buNone/>
              <a:defRPr sz="1200">
                <a:solidFill>
                  <a:srgbClr val="314256"/>
                </a:solidFill>
              </a:defRPr>
            </a:lvl6pPr>
            <a:lvl7pPr lvl="6" rtl="0" algn="r">
              <a:spcBef>
                <a:spcPts val="0"/>
              </a:spcBef>
              <a:spcAft>
                <a:spcPts val="0"/>
              </a:spcAft>
              <a:buClr>
                <a:srgbClr val="314256"/>
              </a:buClr>
              <a:buSzPts val="1200"/>
              <a:buNone/>
              <a:defRPr sz="1200">
                <a:solidFill>
                  <a:srgbClr val="314256"/>
                </a:solidFill>
              </a:defRPr>
            </a:lvl7pPr>
            <a:lvl8pPr lvl="7" rtl="0" algn="r">
              <a:spcBef>
                <a:spcPts val="0"/>
              </a:spcBef>
              <a:spcAft>
                <a:spcPts val="0"/>
              </a:spcAft>
              <a:buClr>
                <a:srgbClr val="314256"/>
              </a:buClr>
              <a:buSzPts val="1200"/>
              <a:buNone/>
              <a:defRPr sz="1200">
                <a:solidFill>
                  <a:srgbClr val="314256"/>
                </a:solidFill>
              </a:defRPr>
            </a:lvl8pPr>
            <a:lvl9pPr lvl="8" rtl="0" algn="r">
              <a:spcBef>
                <a:spcPts val="0"/>
              </a:spcBef>
              <a:spcAft>
                <a:spcPts val="0"/>
              </a:spcAft>
              <a:buClr>
                <a:srgbClr val="314256"/>
              </a:buClr>
              <a:buSzPts val="1200"/>
              <a:buNone/>
              <a:defRPr sz="1200">
                <a:solidFill>
                  <a:srgbClr val="314256"/>
                </a:solidFil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ext &amp; some text slide 1">
  <p:cSld name="BIG_NUMBER_1">
    <p:spTree>
      <p:nvGrpSpPr>
        <p:cNvPr id="235" name="Shape 235"/>
        <p:cNvGrpSpPr/>
        <p:nvPr/>
      </p:nvGrpSpPr>
      <p:grpSpPr>
        <a:xfrm>
          <a:off x="0" y="0"/>
          <a:ext cx="0" cy="0"/>
          <a:chOff x="0" y="0"/>
          <a:chExt cx="0" cy="0"/>
        </a:xfrm>
      </p:grpSpPr>
      <p:sp>
        <p:nvSpPr>
          <p:cNvPr id="236" name="Google Shape;236;p21"/>
          <p:cNvSpPr txBox="1"/>
          <p:nvPr>
            <p:ph idx="12" type="sldNum"/>
          </p:nvPr>
        </p:nvSpPr>
        <p:spPr>
          <a:xfrm>
            <a:off x="8741702" y="4749900"/>
            <a:ext cx="402300" cy="393600"/>
          </a:xfrm>
          <a:prstGeom prst="rect">
            <a:avLst/>
          </a:prstGeom>
        </p:spPr>
        <p:txBody>
          <a:bodyPr anchorCtr="0" anchor="t" bIns="91425" lIns="91425" spcFirstLastPara="1" rIns="91425" wrap="square" tIns="91425">
            <a:noAutofit/>
          </a:bodyPr>
          <a:lstStyle>
            <a:lvl1pPr lvl="0" rtl="0">
              <a:buNone/>
              <a:defRPr sz="1200">
                <a:latin typeface="Arvo"/>
                <a:ea typeface="Arvo"/>
                <a:cs typeface="Arvo"/>
                <a:sym typeface="Arvo"/>
              </a:defRPr>
            </a:lvl1pPr>
            <a:lvl2pPr lvl="1" rtl="0">
              <a:buNone/>
              <a:defRPr sz="1200">
                <a:latin typeface="Arvo"/>
                <a:ea typeface="Arvo"/>
                <a:cs typeface="Arvo"/>
                <a:sym typeface="Arvo"/>
              </a:defRPr>
            </a:lvl2pPr>
            <a:lvl3pPr lvl="2" rtl="0">
              <a:buNone/>
              <a:defRPr sz="1200">
                <a:latin typeface="Arvo"/>
                <a:ea typeface="Arvo"/>
                <a:cs typeface="Arvo"/>
                <a:sym typeface="Arvo"/>
              </a:defRPr>
            </a:lvl3pPr>
            <a:lvl4pPr lvl="3" rtl="0">
              <a:buNone/>
              <a:defRPr sz="1200">
                <a:latin typeface="Arvo"/>
                <a:ea typeface="Arvo"/>
                <a:cs typeface="Arvo"/>
                <a:sym typeface="Arvo"/>
              </a:defRPr>
            </a:lvl4pPr>
            <a:lvl5pPr lvl="4" rtl="0">
              <a:buNone/>
              <a:defRPr sz="1200">
                <a:latin typeface="Arvo"/>
                <a:ea typeface="Arvo"/>
                <a:cs typeface="Arvo"/>
                <a:sym typeface="Arvo"/>
              </a:defRPr>
            </a:lvl5pPr>
            <a:lvl6pPr lvl="5" rtl="0">
              <a:buNone/>
              <a:defRPr sz="1200">
                <a:latin typeface="Arvo"/>
                <a:ea typeface="Arvo"/>
                <a:cs typeface="Arvo"/>
                <a:sym typeface="Arvo"/>
              </a:defRPr>
            </a:lvl6pPr>
            <a:lvl7pPr lvl="6" rtl="0">
              <a:buNone/>
              <a:defRPr sz="1200">
                <a:latin typeface="Arvo"/>
                <a:ea typeface="Arvo"/>
                <a:cs typeface="Arvo"/>
                <a:sym typeface="Arvo"/>
              </a:defRPr>
            </a:lvl7pPr>
            <a:lvl8pPr lvl="7" rtl="0">
              <a:buNone/>
              <a:defRPr sz="1200">
                <a:latin typeface="Arvo"/>
                <a:ea typeface="Arvo"/>
                <a:cs typeface="Arvo"/>
                <a:sym typeface="Arvo"/>
              </a:defRPr>
            </a:lvl8pPr>
            <a:lvl9pPr lvl="8" rtl="0">
              <a:buNone/>
              <a:defRPr sz="1200">
                <a:latin typeface="Arvo"/>
                <a:ea typeface="Arvo"/>
                <a:cs typeface="Arvo"/>
                <a:sym typeface="Arvo"/>
              </a:defRPr>
            </a:lvl9pPr>
          </a:lstStyle>
          <a:p>
            <a:pPr indent="0" lvl="0" marL="0" rtl="0" algn="l">
              <a:spcBef>
                <a:spcPts val="0"/>
              </a:spcBef>
              <a:spcAft>
                <a:spcPts val="0"/>
              </a:spcAft>
              <a:buNone/>
            </a:pPr>
            <a:fld id="{00000000-1234-1234-1234-123412341234}" type="slidenum">
              <a:rPr lang="en"/>
              <a:t>‹#›</a:t>
            </a:fld>
            <a:endParaRPr/>
          </a:p>
        </p:txBody>
      </p:sp>
      <p:sp>
        <p:nvSpPr>
          <p:cNvPr id="237" name="Google Shape;237;p21"/>
          <p:cNvSpPr/>
          <p:nvPr/>
        </p:nvSpPr>
        <p:spPr>
          <a:xfrm flipH="1" rot="10800000">
            <a:off x="4827050" y="2662299"/>
            <a:ext cx="4326494" cy="2486021"/>
          </a:xfrm>
          <a:custGeom>
            <a:rect b="b" l="l" r="r" t="t"/>
            <a:pathLst>
              <a:path extrusionOk="0" h="68476" w="99597">
                <a:moveTo>
                  <a:pt x="99596" y="0"/>
                </a:moveTo>
                <a:lnTo>
                  <a:pt x="0" y="21"/>
                </a:lnTo>
                <a:lnTo>
                  <a:pt x="99596" y="68476"/>
                </a:lnTo>
                <a:lnTo>
                  <a:pt x="99596" y="0"/>
                </a:lnTo>
                <a:close/>
              </a:path>
            </a:pathLst>
          </a:custGeom>
          <a:solidFill>
            <a:srgbClr val="EDEDEB">
              <a:alpha val="1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1"/>
          <p:cNvSpPr/>
          <p:nvPr/>
        </p:nvSpPr>
        <p:spPr>
          <a:xfrm rot="10800000">
            <a:off x="5241623" y="3778203"/>
            <a:ext cx="3911921" cy="1370117"/>
          </a:xfrm>
          <a:custGeom>
            <a:rect b="b" l="l" r="r" t="t"/>
            <a:pathLst>
              <a:path extrusionOk="0" h="36908" w="99597">
                <a:moveTo>
                  <a:pt x="0" y="0"/>
                </a:moveTo>
                <a:lnTo>
                  <a:pt x="0" y="36907"/>
                </a:lnTo>
                <a:lnTo>
                  <a:pt x="99596" y="11"/>
                </a:lnTo>
                <a:lnTo>
                  <a:pt x="0"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239" name="Google Shape;239;p21"/>
          <p:cNvSpPr/>
          <p:nvPr/>
        </p:nvSpPr>
        <p:spPr>
          <a:xfrm rot="10800000">
            <a:off x="5241623" y="4090775"/>
            <a:ext cx="3911921" cy="1057546"/>
          </a:xfrm>
          <a:custGeom>
            <a:rect b="b" l="l" r="r" t="t"/>
            <a:pathLst>
              <a:path extrusionOk="0" h="28488" w="99597">
                <a:moveTo>
                  <a:pt x="0" y="1"/>
                </a:moveTo>
                <a:lnTo>
                  <a:pt x="0" y="28488"/>
                </a:lnTo>
                <a:lnTo>
                  <a:pt x="99596" y="1"/>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1"/>
          <p:cNvSpPr txBox="1"/>
          <p:nvPr>
            <p:ph idx="2" type="sldNum"/>
          </p:nvPr>
        </p:nvSpPr>
        <p:spPr>
          <a:xfrm>
            <a:off x="8741702" y="4749900"/>
            <a:ext cx="402300" cy="393600"/>
          </a:xfrm>
          <a:prstGeom prst="rect">
            <a:avLst/>
          </a:prstGeom>
        </p:spPr>
        <p:txBody>
          <a:bodyPr anchorCtr="0" anchor="t" bIns="91425" lIns="91425" spcFirstLastPara="1" rIns="91425" wrap="square" tIns="91425">
            <a:noAutofit/>
          </a:bodyPr>
          <a:lstStyle>
            <a:lvl1pPr lvl="0" rtl="0">
              <a:buNone/>
              <a:defRPr>
                <a:solidFill>
                  <a:srgbClr val="EFEFEF"/>
                </a:solidFill>
                <a:latin typeface="Cabin"/>
                <a:ea typeface="Cabin"/>
                <a:cs typeface="Cabin"/>
                <a:sym typeface="Cabin"/>
              </a:defRPr>
            </a:lvl1pPr>
            <a:lvl2pPr lvl="1" rtl="0">
              <a:buNone/>
              <a:defRPr>
                <a:solidFill>
                  <a:srgbClr val="EFEFEF"/>
                </a:solidFill>
                <a:latin typeface="Cabin"/>
                <a:ea typeface="Cabin"/>
                <a:cs typeface="Cabin"/>
                <a:sym typeface="Cabin"/>
              </a:defRPr>
            </a:lvl2pPr>
            <a:lvl3pPr lvl="2" rtl="0">
              <a:buNone/>
              <a:defRPr>
                <a:solidFill>
                  <a:srgbClr val="EFEFEF"/>
                </a:solidFill>
                <a:latin typeface="Cabin"/>
                <a:ea typeface="Cabin"/>
                <a:cs typeface="Cabin"/>
                <a:sym typeface="Cabin"/>
              </a:defRPr>
            </a:lvl3pPr>
            <a:lvl4pPr lvl="3" rtl="0">
              <a:buNone/>
              <a:defRPr>
                <a:solidFill>
                  <a:srgbClr val="EFEFEF"/>
                </a:solidFill>
                <a:latin typeface="Cabin"/>
                <a:ea typeface="Cabin"/>
                <a:cs typeface="Cabin"/>
                <a:sym typeface="Cabin"/>
              </a:defRPr>
            </a:lvl4pPr>
            <a:lvl5pPr lvl="4" rtl="0">
              <a:buNone/>
              <a:defRPr>
                <a:solidFill>
                  <a:srgbClr val="EFEFEF"/>
                </a:solidFill>
                <a:latin typeface="Cabin"/>
                <a:ea typeface="Cabin"/>
                <a:cs typeface="Cabin"/>
                <a:sym typeface="Cabin"/>
              </a:defRPr>
            </a:lvl5pPr>
            <a:lvl6pPr lvl="5" rtl="0">
              <a:buNone/>
              <a:defRPr>
                <a:solidFill>
                  <a:srgbClr val="EFEFEF"/>
                </a:solidFill>
                <a:latin typeface="Cabin"/>
                <a:ea typeface="Cabin"/>
                <a:cs typeface="Cabin"/>
                <a:sym typeface="Cabin"/>
              </a:defRPr>
            </a:lvl6pPr>
            <a:lvl7pPr lvl="6" rtl="0">
              <a:buNone/>
              <a:defRPr>
                <a:solidFill>
                  <a:srgbClr val="EFEFEF"/>
                </a:solidFill>
                <a:latin typeface="Cabin"/>
                <a:ea typeface="Cabin"/>
                <a:cs typeface="Cabin"/>
                <a:sym typeface="Cabin"/>
              </a:defRPr>
            </a:lvl7pPr>
            <a:lvl8pPr lvl="7" rtl="0">
              <a:buNone/>
              <a:defRPr>
                <a:solidFill>
                  <a:srgbClr val="EFEFEF"/>
                </a:solidFill>
                <a:latin typeface="Cabin"/>
                <a:ea typeface="Cabin"/>
                <a:cs typeface="Cabin"/>
                <a:sym typeface="Cabin"/>
              </a:defRPr>
            </a:lvl8pPr>
            <a:lvl9pPr lvl="8" rtl="0">
              <a:buNone/>
              <a:defRPr>
                <a:solidFill>
                  <a:srgbClr val="EFEFEF"/>
                </a:solidFill>
                <a:latin typeface="Cabin"/>
                <a:ea typeface="Cabin"/>
                <a:cs typeface="Cabin"/>
                <a:sym typeface="Cabin"/>
              </a:defRPr>
            </a:lvl9pPr>
          </a:lstStyle>
          <a:p>
            <a:pPr indent="0" lvl="0" marL="0" rtl="0" algn="l">
              <a:spcBef>
                <a:spcPts val="0"/>
              </a:spcBef>
              <a:spcAft>
                <a:spcPts val="0"/>
              </a:spcAft>
              <a:buNone/>
            </a:pPr>
            <a:fld id="{00000000-1234-1234-1234-123412341234}" type="slidenum">
              <a:rPr lang="en"/>
              <a:t>‹#›</a:t>
            </a:fld>
            <a:endParaRPr/>
          </a:p>
        </p:txBody>
      </p:sp>
      <p:sp>
        <p:nvSpPr>
          <p:cNvPr id="241" name="Google Shape;241;p21"/>
          <p:cNvSpPr/>
          <p:nvPr/>
        </p:nvSpPr>
        <p:spPr>
          <a:xfrm rot="-5400000">
            <a:off x="-1299834" y="1285448"/>
            <a:ext cx="4323257" cy="1742714"/>
          </a:xfrm>
          <a:custGeom>
            <a:rect b="b" l="l" r="r" t="t"/>
            <a:pathLst>
              <a:path extrusionOk="0" h="68476" w="99597">
                <a:moveTo>
                  <a:pt x="99596" y="0"/>
                </a:moveTo>
                <a:lnTo>
                  <a:pt x="0" y="21"/>
                </a:lnTo>
                <a:lnTo>
                  <a:pt x="99596" y="68476"/>
                </a:lnTo>
                <a:lnTo>
                  <a:pt x="99596" y="0"/>
                </a:lnTo>
                <a:close/>
              </a:path>
            </a:pathLst>
          </a:custGeom>
          <a:solidFill>
            <a:srgbClr val="EDEDEB">
              <a:alpha val="284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1"/>
          <p:cNvSpPr/>
          <p:nvPr/>
        </p:nvSpPr>
        <p:spPr>
          <a:xfrm flipH="1" rot="-5400000">
            <a:off x="-508047" y="493661"/>
            <a:ext cx="2740411" cy="1743442"/>
          </a:xfrm>
          <a:custGeom>
            <a:rect b="b" l="l" r="r" t="t"/>
            <a:pathLst>
              <a:path extrusionOk="0" h="36908" w="99597">
                <a:moveTo>
                  <a:pt x="0" y="0"/>
                </a:moveTo>
                <a:lnTo>
                  <a:pt x="0" y="36907"/>
                </a:lnTo>
                <a:lnTo>
                  <a:pt x="99596" y="11"/>
                </a:lnTo>
                <a:lnTo>
                  <a:pt x="0" y="0"/>
                </a:lnTo>
                <a:close/>
              </a:path>
            </a:pathLst>
          </a:custGeom>
          <a:solidFill>
            <a:srgbClr val="FCCC3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243" name="Google Shape;243;p21"/>
          <p:cNvSpPr/>
          <p:nvPr/>
        </p:nvSpPr>
        <p:spPr>
          <a:xfrm flipH="1" rot="-5400000">
            <a:off x="-214576" y="200189"/>
            <a:ext cx="2129135" cy="1719108"/>
          </a:xfrm>
          <a:custGeom>
            <a:rect b="b" l="l" r="r" t="t"/>
            <a:pathLst>
              <a:path extrusionOk="0" h="28488" w="99597">
                <a:moveTo>
                  <a:pt x="0" y="1"/>
                </a:moveTo>
                <a:lnTo>
                  <a:pt x="0" y="28488"/>
                </a:lnTo>
                <a:lnTo>
                  <a:pt x="99596" y="1"/>
                </a:lnTo>
                <a:close/>
              </a:path>
            </a:pathLst>
          </a:custGeom>
          <a:solidFill>
            <a:srgbClr val="E9AA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244" name="Google Shape;244;p21"/>
          <p:cNvSpPr txBox="1"/>
          <p:nvPr>
            <p:ph idx="1" type="subTitle"/>
          </p:nvPr>
        </p:nvSpPr>
        <p:spPr>
          <a:xfrm>
            <a:off x="144650" y="783575"/>
            <a:ext cx="8854800" cy="21009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sz="4800">
                <a:solidFill>
                  <a:srgbClr val="FFFFFF"/>
                </a:solidFill>
                <a:latin typeface="Montserrat Black"/>
                <a:ea typeface="Montserrat Black"/>
                <a:cs typeface="Montserrat Black"/>
                <a:sym typeface="Montserrat Black"/>
              </a:defRPr>
            </a:lvl1pPr>
            <a:lvl2pPr lvl="1" rtl="0" algn="ctr">
              <a:spcBef>
                <a:spcPts val="0"/>
              </a:spcBef>
              <a:spcAft>
                <a:spcPts val="0"/>
              </a:spcAft>
              <a:buNone/>
              <a:defRPr sz="3600">
                <a:solidFill>
                  <a:srgbClr val="FFFFFF"/>
                </a:solidFill>
                <a:latin typeface="Montserrat Black"/>
                <a:ea typeface="Montserrat Black"/>
                <a:cs typeface="Montserrat Black"/>
                <a:sym typeface="Montserrat Black"/>
              </a:defRPr>
            </a:lvl2pPr>
            <a:lvl3pPr lvl="2" rtl="0" algn="ctr">
              <a:spcBef>
                <a:spcPts val="0"/>
              </a:spcBef>
              <a:spcAft>
                <a:spcPts val="0"/>
              </a:spcAft>
              <a:buNone/>
              <a:defRPr sz="3600">
                <a:solidFill>
                  <a:srgbClr val="FFFFFF"/>
                </a:solidFill>
                <a:latin typeface="Montserrat Black"/>
                <a:ea typeface="Montserrat Black"/>
                <a:cs typeface="Montserrat Black"/>
                <a:sym typeface="Montserrat Black"/>
              </a:defRPr>
            </a:lvl3pPr>
            <a:lvl4pPr lvl="3" rtl="0" algn="ctr">
              <a:spcBef>
                <a:spcPts val="0"/>
              </a:spcBef>
              <a:spcAft>
                <a:spcPts val="0"/>
              </a:spcAft>
              <a:buNone/>
              <a:defRPr sz="3600">
                <a:solidFill>
                  <a:srgbClr val="FFFFFF"/>
                </a:solidFill>
                <a:latin typeface="Montserrat Black"/>
                <a:ea typeface="Montserrat Black"/>
                <a:cs typeface="Montserrat Black"/>
                <a:sym typeface="Montserrat Black"/>
              </a:defRPr>
            </a:lvl4pPr>
            <a:lvl5pPr lvl="4" rtl="0" algn="ctr">
              <a:spcBef>
                <a:spcPts val="0"/>
              </a:spcBef>
              <a:spcAft>
                <a:spcPts val="0"/>
              </a:spcAft>
              <a:buNone/>
              <a:defRPr sz="3600">
                <a:solidFill>
                  <a:srgbClr val="FFFFFF"/>
                </a:solidFill>
                <a:latin typeface="Montserrat Black"/>
                <a:ea typeface="Montserrat Black"/>
                <a:cs typeface="Montserrat Black"/>
                <a:sym typeface="Montserrat Black"/>
              </a:defRPr>
            </a:lvl5pPr>
            <a:lvl6pPr lvl="5" rtl="0" algn="ctr">
              <a:spcBef>
                <a:spcPts val="0"/>
              </a:spcBef>
              <a:spcAft>
                <a:spcPts val="0"/>
              </a:spcAft>
              <a:buNone/>
              <a:defRPr sz="3600">
                <a:solidFill>
                  <a:srgbClr val="FFFFFF"/>
                </a:solidFill>
                <a:latin typeface="Montserrat Black"/>
                <a:ea typeface="Montserrat Black"/>
                <a:cs typeface="Montserrat Black"/>
                <a:sym typeface="Montserrat Black"/>
              </a:defRPr>
            </a:lvl6pPr>
            <a:lvl7pPr lvl="6" rtl="0" algn="ctr">
              <a:spcBef>
                <a:spcPts val="0"/>
              </a:spcBef>
              <a:spcAft>
                <a:spcPts val="0"/>
              </a:spcAft>
              <a:buNone/>
              <a:defRPr sz="3600">
                <a:solidFill>
                  <a:srgbClr val="FFFFFF"/>
                </a:solidFill>
                <a:latin typeface="Montserrat Black"/>
                <a:ea typeface="Montserrat Black"/>
                <a:cs typeface="Montserrat Black"/>
                <a:sym typeface="Montserrat Black"/>
              </a:defRPr>
            </a:lvl7pPr>
            <a:lvl8pPr lvl="7" rtl="0" algn="ctr">
              <a:spcBef>
                <a:spcPts val="0"/>
              </a:spcBef>
              <a:spcAft>
                <a:spcPts val="0"/>
              </a:spcAft>
              <a:buNone/>
              <a:defRPr sz="3600">
                <a:solidFill>
                  <a:srgbClr val="FFFFFF"/>
                </a:solidFill>
                <a:latin typeface="Montserrat Black"/>
                <a:ea typeface="Montserrat Black"/>
                <a:cs typeface="Montserrat Black"/>
                <a:sym typeface="Montserrat Black"/>
              </a:defRPr>
            </a:lvl8pPr>
            <a:lvl9pPr lvl="8" rtl="0" algn="ctr">
              <a:spcBef>
                <a:spcPts val="0"/>
              </a:spcBef>
              <a:spcAft>
                <a:spcPts val="0"/>
              </a:spcAft>
              <a:buNone/>
              <a:defRPr sz="3600">
                <a:solidFill>
                  <a:srgbClr val="FFFFFF"/>
                </a:solidFill>
                <a:latin typeface="Montserrat Black"/>
                <a:ea typeface="Montserrat Black"/>
                <a:cs typeface="Montserrat Black"/>
                <a:sym typeface="Montserrat Black"/>
              </a:defRPr>
            </a:lvl9pPr>
          </a:lstStyle>
          <a:p/>
        </p:txBody>
      </p:sp>
      <p:sp>
        <p:nvSpPr>
          <p:cNvPr id="245" name="Google Shape;245;p21"/>
          <p:cNvSpPr txBox="1"/>
          <p:nvPr>
            <p:ph idx="3" type="subTitle"/>
          </p:nvPr>
        </p:nvSpPr>
        <p:spPr>
          <a:xfrm>
            <a:off x="684775" y="3017400"/>
            <a:ext cx="7702800" cy="908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400">
                <a:solidFill>
                  <a:srgbClr val="FFFFFF"/>
                </a:solidFill>
              </a:defRPr>
            </a:lvl1pPr>
            <a:lvl2pPr lvl="1" rtl="0" algn="ctr">
              <a:lnSpc>
                <a:spcPct val="100000"/>
              </a:lnSpc>
              <a:spcBef>
                <a:spcPts val="0"/>
              </a:spcBef>
              <a:spcAft>
                <a:spcPts val="0"/>
              </a:spcAft>
              <a:buNone/>
              <a:defRPr sz="1200">
                <a:solidFill>
                  <a:srgbClr val="FFFFFF"/>
                </a:solidFill>
              </a:defRPr>
            </a:lvl2pPr>
            <a:lvl3pPr lvl="2" rtl="0" algn="ctr">
              <a:lnSpc>
                <a:spcPct val="100000"/>
              </a:lnSpc>
              <a:spcBef>
                <a:spcPts val="0"/>
              </a:spcBef>
              <a:spcAft>
                <a:spcPts val="0"/>
              </a:spcAft>
              <a:buNone/>
              <a:defRPr sz="1200">
                <a:solidFill>
                  <a:srgbClr val="FFFFFF"/>
                </a:solidFill>
              </a:defRPr>
            </a:lvl3pPr>
            <a:lvl4pPr lvl="3" rtl="0" algn="ctr">
              <a:lnSpc>
                <a:spcPct val="100000"/>
              </a:lnSpc>
              <a:spcBef>
                <a:spcPts val="0"/>
              </a:spcBef>
              <a:spcAft>
                <a:spcPts val="0"/>
              </a:spcAft>
              <a:buNone/>
              <a:defRPr sz="1200">
                <a:solidFill>
                  <a:srgbClr val="FFFFFF"/>
                </a:solidFill>
              </a:defRPr>
            </a:lvl4pPr>
            <a:lvl5pPr lvl="4" rtl="0" algn="ctr">
              <a:lnSpc>
                <a:spcPct val="100000"/>
              </a:lnSpc>
              <a:spcBef>
                <a:spcPts val="0"/>
              </a:spcBef>
              <a:spcAft>
                <a:spcPts val="0"/>
              </a:spcAft>
              <a:buNone/>
              <a:defRPr sz="1200">
                <a:solidFill>
                  <a:srgbClr val="FFFFFF"/>
                </a:solidFill>
              </a:defRPr>
            </a:lvl5pPr>
            <a:lvl6pPr lvl="5" rtl="0" algn="ctr">
              <a:lnSpc>
                <a:spcPct val="100000"/>
              </a:lnSpc>
              <a:spcBef>
                <a:spcPts val="0"/>
              </a:spcBef>
              <a:spcAft>
                <a:spcPts val="0"/>
              </a:spcAft>
              <a:buNone/>
              <a:defRPr sz="1200">
                <a:solidFill>
                  <a:srgbClr val="FFFFFF"/>
                </a:solidFill>
              </a:defRPr>
            </a:lvl6pPr>
            <a:lvl7pPr lvl="6" rtl="0" algn="ctr">
              <a:lnSpc>
                <a:spcPct val="100000"/>
              </a:lnSpc>
              <a:spcBef>
                <a:spcPts val="0"/>
              </a:spcBef>
              <a:spcAft>
                <a:spcPts val="0"/>
              </a:spcAft>
              <a:buNone/>
              <a:defRPr sz="1200">
                <a:solidFill>
                  <a:srgbClr val="FFFFFF"/>
                </a:solidFill>
              </a:defRPr>
            </a:lvl7pPr>
            <a:lvl8pPr lvl="7" rtl="0" algn="ctr">
              <a:lnSpc>
                <a:spcPct val="100000"/>
              </a:lnSpc>
              <a:spcBef>
                <a:spcPts val="0"/>
              </a:spcBef>
              <a:spcAft>
                <a:spcPts val="0"/>
              </a:spcAft>
              <a:buNone/>
              <a:defRPr sz="1200">
                <a:solidFill>
                  <a:srgbClr val="FFFFFF"/>
                </a:solidFill>
              </a:defRPr>
            </a:lvl8pPr>
            <a:lvl9pPr lvl="8" rtl="0" algn="ctr">
              <a:lnSpc>
                <a:spcPct val="100000"/>
              </a:lnSpc>
              <a:spcBef>
                <a:spcPts val="0"/>
              </a:spcBef>
              <a:spcAft>
                <a:spcPts val="0"/>
              </a:spcAft>
              <a:buNone/>
              <a:defRPr sz="1200">
                <a:solidFill>
                  <a:srgbClr val="FFFFFF"/>
                </a:solidFill>
              </a:defRPr>
            </a:lvl9pPr>
          </a:lstStyle>
          <a:p/>
        </p:txBody>
      </p:sp>
      <p:cxnSp>
        <p:nvCxnSpPr>
          <p:cNvPr id="246" name="Google Shape;246;p21"/>
          <p:cNvCxnSpPr/>
          <p:nvPr/>
        </p:nvCxnSpPr>
        <p:spPr>
          <a:xfrm>
            <a:off x="3814350" y="2884463"/>
            <a:ext cx="1515300" cy="0"/>
          </a:xfrm>
          <a:prstGeom prst="straightConnector1">
            <a:avLst/>
          </a:prstGeom>
          <a:noFill/>
          <a:ln cap="flat" cmpd="sng" w="19050">
            <a:solidFill>
              <a:srgbClr val="FCCC3B"/>
            </a:solidFill>
            <a:prstDash val="solid"/>
            <a:round/>
            <a:headEnd len="med" w="med" type="none"/>
            <a:tailEnd len="med" w="med" type="none"/>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amp; some text slide 1 1">
  <p:cSld name="BIG_NUMBER_1_1">
    <p:spTree>
      <p:nvGrpSpPr>
        <p:cNvPr id="247" name="Shape 247"/>
        <p:cNvGrpSpPr/>
        <p:nvPr/>
      </p:nvGrpSpPr>
      <p:grpSpPr>
        <a:xfrm>
          <a:off x="0" y="0"/>
          <a:ext cx="0" cy="0"/>
          <a:chOff x="0" y="0"/>
          <a:chExt cx="0" cy="0"/>
        </a:xfrm>
      </p:grpSpPr>
      <p:sp>
        <p:nvSpPr>
          <p:cNvPr id="248" name="Google Shape;248;p22"/>
          <p:cNvSpPr txBox="1"/>
          <p:nvPr>
            <p:ph idx="12" type="sldNum"/>
          </p:nvPr>
        </p:nvSpPr>
        <p:spPr>
          <a:xfrm>
            <a:off x="8741702" y="4749900"/>
            <a:ext cx="402300" cy="393600"/>
          </a:xfrm>
          <a:prstGeom prst="rect">
            <a:avLst/>
          </a:prstGeom>
        </p:spPr>
        <p:txBody>
          <a:bodyPr anchorCtr="0" anchor="t" bIns="91425" lIns="91425" spcFirstLastPara="1" rIns="91425" wrap="square" tIns="91425">
            <a:noAutofit/>
          </a:bodyPr>
          <a:lstStyle>
            <a:lvl1pPr lvl="0" rtl="0">
              <a:buNone/>
              <a:defRPr sz="1200">
                <a:latin typeface="Arvo"/>
                <a:ea typeface="Arvo"/>
                <a:cs typeface="Arvo"/>
                <a:sym typeface="Arvo"/>
              </a:defRPr>
            </a:lvl1pPr>
            <a:lvl2pPr lvl="1" rtl="0">
              <a:buNone/>
              <a:defRPr sz="1200">
                <a:latin typeface="Arvo"/>
                <a:ea typeface="Arvo"/>
                <a:cs typeface="Arvo"/>
                <a:sym typeface="Arvo"/>
              </a:defRPr>
            </a:lvl2pPr>
            <a:lvl3pPr lvl="2" rtl="0">
              <a:buNone/>
              <a:defRPr sz="1200">
                <a:latin typeface="Arvo"/>
                <a:ea typeface="Arvo"/>
                <a:cs typeface="Arvo"/>
                <a:sym typeface="Arvo"/>
              </a:defRPr>
            </a:lvl3pPr>
            <a:lvl4pPr lvl="3" rtl="0">
              <a:buNone/>
              <a:defRPr sz="1200">
                <a:latin typeface="Arvo"/>
                <a:ea typeface="Arvo"/>
                <a:cs typeface="Arvo"/>
                <a:sym typeface="Arvo"/>
              </a:defRPr>
            </a:lvl4pPr>
            <a:lvl5pPr lvl="4" rtl="0">
              <a:buNone/>
              <a:defRPr sz="1200">
                <a:latin typeface="Arvo"/>
                <a:ea typeface="Arvo"/>
                <a:cs typeface="Arvo"/>
                <a:sym typeface="Arvo"/>
              </a:defRPr>
            </a:lvl5pPr>
            <a:lvl6pPr lvl="5" rtl="0">
              <a:buNone/>
              <a:defRPr sz="1200">
                <a:latin typeface="Arvo"/>
                <a:ea typeface="Arvo"/>
                <a:cs typeface="Arvo"/>
                <a:sym typeface="Arvo"/>
              </a:defRPr>
            </a:lvl6pPr>
            <a:lvl7pPr lvl="6" rtl="0">
              <a:buNone/>
              <a:defRPr sz="1200">
                <a:latin typeface="Arvo"/>
                <a:ea typeface="Arvo"/>
                <a:cs typeface="Arvo"/>
                <a:sym typeface="Arvo"/>
              </a:defRPr>
            </a:lvl7pPr>
            <a:lvl8pPr lvl="7" rtl="0">
              <a:buNone/>
              <a:defRPr sz="1200">
                <a:latin typeface="Arvo"/>
                <a:ea typeface="Arvo"/>
                <a:cs typeface="Arvo"/>
                <a:sym typeface="Arvo"/>
              </a:defRPr>
            </a:lvl8pPr>
            <a:lvl9pPr lvl="8" rtl="0">
              <a:buNone/>
              <a:defRPr sz="1200">
                <a:latin typeface="Arvo"/>
                <a:ea typeface="Arvo"/>
                <a:cs typeface="Arvo"/>
                <a:sym typeface="Arvo"/>
              </a:defRPr>
            </a:lvl9pPr>
          </a:lstStyle>
          <a:p>
            <a:pPr indent="0" lvl="0" marL="0" rtl="0" algn="l">
              <a:spcBef>
                <a:spcPts val="0"/>
              </a:spcBef>
              <a:spcAft>
                <a:spcPts val="0"/>
              </a:spcAft>
              <a:buNone/>
            </a:pPr>
            <a:fld id="{00000000-1234-1234-1234-123412341234}" type="slidenum">
              <a:rPr lang="en"/>
              <a:t>‹#›</a:t>
            </a:fld>
            <a:endParaRPr/>
          </a:p>
        </p:txBody>
      </p:sp>
      <p:sp>
        <p:nvSpPr>
          <p:cNvPr id="249" name="Google Shape;249;p22"/>
          <p:cNvSpPr/>
          <p:nvPr/>
        </p:nvSpPr>
        <p:spPr>
          <a:xfrm flipH="1" rot="10800000">
            <a:off x="4827050" y="2662299"/>
            <a:ext cx="4326494" cy="2486021"/>
          </a:xfrm>
          <a:custGeom>
            <a:rect b="b" l="l" r="r" t="t"/>
            <a:pathLst>
              <a:path extrusionOk="0" h="68476" w="99597">
                <a:moveTo>
                  <a:pt x="99596" y="0"/>
                </a:moveTo>
                <a:lnTo>
                  <a:pt x="0" y="21"/>
                </a:lnTo>
                <a:lnTo>
                  <a:pt x="99596" y="68476"/>
                </a:lnTo>
                <a:lnTo>
                  <a:pt x="99596" y="0"/>
                </a:lnTo>
                <a:close/>
              </a:path>
            </a:pathLst>
          </a:custGeom>
          <a:solidFill>
            <a:srgbClr val="EDEDEB">
              <a:alpha val="1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2"/>
          <p:cNvSpPr/>
          <p:nvPr/>
        </p:nvSpPr>
        <p:spPr>
          <a:xfrm rot="10800000">
            <a:off x="5241623" y="3778203"/>
            <a:ext cx="3911921" cy="1370117"/>
          </a:xfrm>
          <a:custGeom>
            <a:rect b="b" l="l" r="r" t="t"/>
            <a:pathLst>
              <a:path extrusionOk="0" h="36908" w="99597">
                <a:moveTo>
                  <a:pt x="0" y="0"/>
                </a:moveTo>
                <a:lnTo>
                  <a:pt x="0" y="36907"/>
                </a:lnTo>
                <a:lnTo>
                  <a:pt x="99596" y="11"/>
                </a:lnTo>
                <a:lnTo>
                  <a:pt x="0"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251" name="Google Shape;251;p22"/>
          <p:cNvSpPr/>
          <p:nvPr/>
        </p:nvSpPr>
        <p:spPr>
          <a:xfrm rot="10800000">
            <a:off x="5241623" y="4090775"/>
            <a:ext cx="3911921" cy="1057546"/>
          </a:xfrm>
          <a:custGeom>
            <a:rect b="b" l="l" r="r" t="t"/>
            <a:pathLst>
              <a:path extrusionOk="0" h="28488" w="99597">
                <a:moveTo>
                  <a:pt x="0" y="1"/>
                </a:moveTo>
                <a:lnTo>
                  <a:pt x="0" y="28488"/>
                </a:lnTo>
                <a:lnTo>
                  <a:pt x="99596" y="1"/>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2"/>
          <p:cNvSpPr txBox="1"/>
          <p:nvPr>
            <p:ph idx="2" type="sldNum"/>
          </p:nvPr>
        </p:nvSpPr>
        <p:spPr>
          <a:xfrm>
            <a:off x="8741702" y="4749900"/>
            <a:ext cx="402300" cy="393600"/>
          </a:xfrm>
          <a:prstGeom prst="rect">
            <a:avLst/>
          </a:prstGeom>
        </p:spPr>
        <p:txBody>
          <a:bodyPr anchorCtr="0" anchor="t" bIns="91425" lIns="91425" spcFirstLastPara="1" rIns="91425" wrap="square" tIns="91425">
            <a:noAutofit/>
          </a:bodyPr>
          <a:lstStyle>
            <a:lvl1pPr lvl="0" rtl="0">
              <a:buNone/>
              <a:defRPr>
                <a:solidFill>
                  <a:srgbClr val="EFEFEF"/>
                </a:solidFill>
                <a:latin typeface="Cabin"/>
                <a:ea typeface="Cabin"/>
                <a:cs typeface="Cabin"/>
                <a:sym typeface="Cabin"/>
              </a:defRPr>
            </a:lvl1pPr>
            <a:lvl2pPr lvl="1" rtl="0">
              <a:buNone/>
              <a:defRPr>
                <a:solidFill>
                  <a:srgbClr val="EFEFEF"/>
                </a:solidFill>
                <a:latin typeface="Cabin"/>
                <a:ea typeface="Cabin"/>
                <a:cs typeface="Cabin"/>
                <a:sym typeface="Cabin"/>
              </a:defRPr>
            </a:lvl2pPr>
            <a:lvl3pPr lvl="2" rtl="0">
              <a:buNone/>
              <a:defRPr>
                <a:solidFill>
                  <a:srgbClr val="EFEFEF"/>
                </a:solidFill>
                <a:latin typeface="Cabin"/>
                <a:ea typeface="Cabin"/>
                <a:cs typeface="Cabin"/>
                <a:sym typeface="Cabin"/>
              </a:defRPr>
            </a:lvl3pPr>
            <a:lvl4pPr lvl="3" rtl="0">
              <a:buNone/>
              <a:defRPr>
                <a:solidFill>
                  <a:srgbClr val="EFEFEF"/>
                </a:solidFill>
                <a:latin typeface="Cabin"/>
                <a:ea typeface="Cabin"/>
                <a:cs typeface="Cabin"/>
                <a:sym typeface="Cabin"/>
              </a:defRPr>
            </a:lvl4pPr>
            <a:lvl5pPr lvl="4" rtl="0">
              <a:buNone/>
              <a:defRPr>
                <a:solidFill>
                  <a:srgbClr val="EFEFEF"/>
                </a:solidFill>
                <a:latin typeface="Cabin"/>
                <a:ea typeface="Cabin"/>
                <a:cs typeface="Cabin"/>
                <a:sym typeface="Cabin"/>
              </a:defRPr>
            </a:lvl5pPr>
            <a:lvl6pPr lvl="5" rtl="0">
              <a:buNone/>
              <a:defRPr>
                <a:solidFill>
                  <a:srgbClr val="EFEFEF"/>
                </a:solidFill>
                <a:latin typeface="Cabin"/>
                <a:ea typeface="Cabin"/>
                <a:cs typeface="Cabin"/>
                <a:sym typeface="Cabin"/>
              </a:defRPr>
            </a:lvl6pPr>
            <a:lvl7pPr lvl="6" rtl="0">
              <a:buNone/>
              <a:defRPr>
                <a:solidFill>
                  <a:srgbClr val="EFEFEF"/>
                </a:solidFill>
                <a:latin typeface="Cabin"/>
                <a:ea typeface="Cabin"/>
                <a:cs typeface="Cabin"/>
                <a:sym typeface="Cabin"/>
              </a:defRPr>
            </a:lvl7pPr>
            <a:lvl8pPr lvl="7" rtl="0">
              <a:buNone/>
              <a:defRPr>
                <a:solidFill>
                  <a:srgbClr val="EFEFEF"/>
                </a:solidFill>
                <a:latin typeface="Cabin"/>
                <a:ea typeface="Cabin"/>
                <a:cs typeface="Cabin"/>
                <a:sym typeface="Cabin"/>
              </a:defRPr>
            </a:lvl8pPr>
            <a:lvl9pPr lvl="8" rtl="0">
              <a:buNone/>
              <a:defRPr>
                <a:solidFill>
                  <a:srgbClr val="EFEFEF"/>
                </a:solidFill>
                <a:latin typeface="Cabin"/>
                <a:ea typeface="Cabin"/>
                <a:cs typeface="Cabin"/>
                <a:sym typeface="Cabin"/>
              </a:defRPr>
            </a:lvl9pPr>
          </a:lstStyle>
          <a:p>
            <a:pPr indent="0" lvl="0" marL="0" rtl="0" algn="l">
              <a:spcBef>
                <a:spcPts val="0"/>
              </a:spcBef>
              <a:spcAft>
                <a:spcPts val="0"/>
              </a:spcAft>
              <a:buNone/>
            </a:pPr>
            <a:fld id="{00000000-1234-1234-1234-123412341234}" type="slidenum">
              <a:rPr lang="en"/>
              <a:t>‹#›</a:t>
            </a:fld>
            <a:endParaRPr/>
          </a:p>
        </p:txBody>
      </p:sp>
      <p:sp>
        <p:nvSpPr>
          <p:cNvPr id="253" name="Google Shape;253;p22"/>
          <p:cNvSpPr/>
          <p:nvPr/>
        </p:nvSpPr>
        <p:spPr>
          <a:xfrm rot="-5400000">
            <a:off x="-1299834" y="1285448"/>
            <a:ext cx="4323257" cy="1742714"/>
          </a:xfrm>
          <a:custGeom>
            <a:rect b="b" l="l" r="r" t="t"/>
            <a:pathLst>
              <a:path extrusionOk="0" h="68476" w="99597">
                <a:moveTo>
                  <a:pt x="99596" y="0"/>
                </a:moveTo>
                <a:lnTo>
                  <a:pt x="0" y="21"/>
                </a:lnTo>
                <a:lnTo>
                  <a:pt x="99596" y="68476"/>
                </a:lnTo>
                <a:lnTo>
                  <a:pt x="99596" y="0"/>
                </a:lnTo>
                <a:close/>
              </a:path>
            </a:pathLst>
          </a:custGeom>
          <a:solidFill>
            <a:srgbClr val="EDEDEB">
              <a:alpha val="284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2"/>
          <p:cNvSpPr/>
          <p:nvPr/>
        </p:nvSpPr>
        <p:spPr>
          <a:xfrm flipH="1" rot="-5400000">
            <a:off x="-508047" y="493661"/>
            <a:ext cx="2740411" cy="1743442"/>
          </a:xfrm>
          <a:custGeom>
            <a:rect b="b" l="l" r="r" t="t"/>
            <a:pathLst>
              <a:path extrusionOk="0" h="36908" w="99597">
                <a:moveTo>
                  <a:pt x="0" y="0"/>
                </a:moveTo>
                <a:lnTo>
                  <a:pt x="0" y="36907"/>
                </a:lnTo>
                <a:lnTo>
                  <a:pt x="99596" y="11"/>
                </a:lnTo>
                <a:lnTo>
                  <a:pt x="0" y="0"/>
                </a:lnTo>
                <a:close/>
              </a:path>
            </a:pathLst>
          </a:custGeom>
          <a:solidFill>
            <a:srgbClr val="FCCC3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255" name="Google Shape;255;p22"/>
          <p:cNvSpPr/>
          <p:nvPr/>
        </p:nvSpPr>
        <p:spPr>
          <a:xfrm flipH="1" rot="-5400000">
            <a:off x="-214576" y="200189"/>
            <a:ext cx="2129135" cy="1719108"/>
          </a:xfrm>
          <a:custGeom>
            <a:rect b="b" l="l" r="r" t="t"/>
            <a:pathLst>
              <a:path extrusionOk="0" h="28488" w="99597">
                <a:moveTo>
                  <a:pt x="0" y="1"/>
                </a:moveTo>
                <a:lnTo>
                  <a:pt x="0" y="28488"/>
                </a:lnTo>
                <a:lnTo>
                  <a:pt x="99596" y="1"/>
                </a:lnTo>
                <a:close/>
              </a:path>
            </a:pathLst>
          </a:custGeom>
          <a:solidFill>
            <a:srgbClr val="E9AA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256" name="Google Shape;256;p22"/>
          <p:cNvSpPr txBox="1"/>
          <p:nvPr>
            <p:ph idx="1" type="subTitle"/>
          </p:nvPr>
        </p:nvSpPr>
        <p:spPr>
          <a:xfrm>
            <a:off x="684775" y="3017400"/>
            <a:ext cx="7702800" cy="908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400">
                <a:solidFill>
                  <a:srgbClr val="FFFFFF"/>
                </a:solidFill>
              </a:defRPr>
            </a:lvl1pPr>
            <a:lvl2pPr lvl="1" rtl="0" algn="ctr">
              <a:lnSpc>
                <a:spcPct val="100000"/>
              </a:lnSpc>
              <a:spcBef>
                <a:spcPts val="0"/>
              </a:spcBef>
              <a:spcAft>
                <a:spcPts val="0"/>
              </a:spcAft>
              <a:buNone/>
              <a:defRPr sz="1200">
                <a:solidFill>
                  <a:srgbClr val="FFFFFF"/>
                </a:solidFill>
              </a:defRPr>
            </a:lvl2pPr>
            <a:lvl3pPr lvl="2" rtl="0" algn="ctr">
              <a:lnSpc>
                <a:spcPct val="100000"/>
              </a:lnSpc>
              <a:spcBef>
                <a:spcPts val="0"/>
              </a:spcBef>
              <a:spcAft>
                <a:spcPts val="0"/>
              </a:spcAft>
              <a:buNone/>
              <a:defRPr sz="1200">
                <a:solidFill>
                  <a:srgbClr val="FFFFFF"/>
                </a:solidFill>
              </a:defRPr>
            </a:lvl3pPr>
            <a:lvl4pPr lvl="3" rtl="0" algn="ctr">
              <a:lnSpc>
                <a:spcPct val="100000"/>
              </a:lnSpc>
              <a:spcBef>
                <a:spcPts val="0"/>
              </a:spcBef>
              <a:spcAft>
                <a:spcPts val="0"/>
              </a:spcAft>
              <a:buNone/>
              <a:defRPr sz="1200">
                <a:solidFill>
                  <a:srgbClr val="FFFFFF"/>
                </a:solidFill>
              </a:defRPr>
            </a:lvl4pPr>
            <a:lvl5pPr lvl="4" rtl="0" algn="ctr">
              <a:lnSpc>
                <a:spcPct val="100000"/>
              </a:lnSpc>
              <a:spcBef>
                <a:spcPts val="0"/>
              </a:spcBef>
              <a:spcAft>
                <a:spcPts val="0"/>
              </a:spcAft>
              <a:buNone/>
              <a:defRPr sz="1200">
                <a:solidFill>
                  <a:srgbClr val="FFFFFF"/>
                </a:solidFill>
              </a:defRPr>
            </a:lvl5pPr>
            <a:lvl6pPr lvl="5" rtl="0" algn="ctr">
              <a:lnSpc>
                <a:spcPct val="100000"/>
              </a:lnSpc>
              <a:spcBef>
                <a:spcPts val="0"/>
              </a:spcBef>
              <a:spcAft>
                <a:spcPts val="0"/>
              </a:spcAft>
              <a:buNone/>
              <a:defRPr sz="1200">
                <a:solidFill>
                  <a:srgbClr val="FFFFFF"/>
                </a:solidFill>
              </a:defRPr>
            </a:lvl6pPr>
            <a:lvl7pPr lvl="6" rtl="0" algn="ctr">
              <a:lnSpc>
                <a:spcPct val="100000"/>
              </a:lnSpc>
              <a:spcBef>
                <a:spcPts val="0"/>
              </a:spcBef>
              <a:spcAft>
                <a:spcPts val="0"/>
              </a:spcAft>
              <a:buNone/>
              <a:defRPr sz="1200">
                <a:solidFill>
                  <a:srgbClr val="FFFFFF"/>
                </a:solidFill>
              </a:defRPr>
            </a:lvl7pPr>
            <a:lvl8pPr lvl="7" rtl="0" algn="ctr">
              <a:lnSpc>
                <a:spcPct val="100000"/>
              </a:lnSpc>
              <a:spcBef>
                <a:spcPts val="0"/>
              </a:spcBef>
              <a:spcAft>
                <a:spcPts val="0"/>
              </a:spcAft>
              <a:buNone/>
              <a:defRPr sz="1200">
                <a:solidFill>
                  <a:srgbClr val="FFFFFF"/>
                </a:solidFill>
              </a:defRPr>
            </a:lvl8pPr>
            <a:lvl9pPr lvl="8" rtl="0" algn="ctr">
              <a:lnSpc>
                <a:spcPct val="100000"/>
              </a:lnSpc>
              <a:spcBef>
                <a:spcPts val="0"/>
              </a:spcBef>
              <a:spcAft>
                <a:spcPts val="0"/>
              </a:spcAft>
              <a:buNone/>
              <a:defRPr sz="1200">
                <a:solidFill>
                  <a:srgbClr val="FFFFFF"/>
                </a:solidFill>
              </a:defRPr>
            </a:lvl9pPr>
          </a:lstStyle>
          <a:p/>
        </p:txBody>
      </p:sp>
      <p:cxnSp>
        <p:nvCxnSpPr>
          <p:cNvPr id="257" name="Google Shape;257;p22"/>
          <p:cNvCxnSpPr/>
          <p:nvPr/>
        </p:nvCxnSpPr>
        <p:spPr>
          <a:xfrm>
            <a:off x="3814350" y="2884463"/>
            <a:ext cx="1515300" cy="0"/>
          </a:xfrm>
          <a:prstGeom prst="straightConnector1">
            <a:avLst/>
          </a:prstGeom>
          <a:noFill/>
          <a:ln cap="flat" cmpd="sng" w="19050">
            <a:solidFill>
              <a:srgbClr val="FCCC3B"/>
            </a:solidFill>
            <a:prstDash val="solid"/>
            <a:round/>
            <a:headEnd len="med" w="med" type="none"/>
            <a:tailEnd len="med" w="med" type="none"/>
          </a:ln>
        </p:spPr>
      </p:cxnSp>
      <p:sp>
        <p:nvSpPr>
          <p:cNvPr id="258" name="Google Shape;258;p22"/>
          <p:cNvSpPr txBox="1"/>
          <p:nvPr>
            <p:ph hasCustomPrompt="1" type="title"/>
          </p:nvPr>
        </p:nvSpPr>
        <p:spPr>
          <a:xfrm>
            <a:off x="314550" y="1919975"/>
            <a:ext cx="8520600" cy="9645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FFFFFF"/>
              </a:buClr>
              <a:buSzPts val="4800"/>
              <a:buNone/>
              <a:defRPr sz="4800">
                <a:solidFill>
                  <a:srgbClr val="FFFFFF"/>
                </a:solidFill>
              </a:defRPr>
            </a:lvl1pPr>
            <a:lvl2pPr lvl="1" rtl="0" algn="ctr">
              <a:spcBef>
                <a:spcPts val="0"/>
              </a:spcBef>
              <a:spcAft>
                <a:spcPts val="0"/>
              </a:spcAft>
              <a:buClr>
                <a:srgbClr val="FFFFFF"/>
              </a:buClr>
              <a:buSzPts val="4800"/>
              <a:buNone/>
              <a:defRPr sz="4800">
                <a:solidFill>
                  <a:srgbClr val="FFFFFF"/>
                </a:solidFill>
              </a:defRPr>
            </a:lvl2pPr>
            <a:lvl3pPr lvl="2" rtl="0" algn="ctr">
              <a:spcBef>
                <a:spcPts val="0"/>
              </a:spcBef>
              <a:spcAft>
                <a:spcPts val="0"/>
              </a:spcAft>
              <a:buClr>
                <a:srgbClr val="FFFFFF"/>
              </a:buClr>
              <a:buSzPts val="4800"/>
              <a:buNone/>
              <a:defRPr sz="4800">
                <a:solidFill>
                  <a:srgbClr val="FFFFFF"/>
                </a:solidFill>
              </a:defRPr>
            </a:lvl3pPr>
            <a:lvl4pPr lvl="3" rtl="0" algn="ctr">
              <a:spcBef>
                <a:spcPts val="0"/>
              </a:spcBef>
              <a:spcAft>
                <a:spcPts val="0"/>
              </a:spcAft>
              <a:buClr>
                <a:srgbClr val="FFFFFF"/>
              </a:buClr>
              <a:buSzPts val="4800"/>
              <a:buNone/>
              <a:defRPr sz="4800">
                <a:solidFill>
                  <a:srgbClr val="FFFFFF"/>
                </a:solidFill>
              </a:defRPr>
            </a:lvl4pPr>
            <a:lvl5pPr lvl="4" rtl="0" algn="ctr">
              <a:spcBef>
                <a:spcPts val="0"/>
              </a:spcBef>
              <a:spcAft>
                <a:spcPts val="0"/>
              </a:spcAft>
              <a:buClr>
                <a:srgbClr val="FFFFFF"/>
              </a:buClr>
              <a:buSzPts val="4800"/>
              <a:buNone/>
              <a:defRPr sz="4800">
                <a:solidFill>
                  <a:srgbClr val="FFFFFF"/>
                </a:solidFill>
              </a:defRPr>
            </a:lvl5pPr>
            <a:lvl6pPr lvl="5" rtl="0" algn="ctr">
              <a:spcBef>
                <a:spcPts val="0"/>
              </a:spcBef>
              <a:spcAft>
                <a:spcPts val="0"/>
              </a:spcAft>
              <a:buClr>
                <a:srgbClr val="FFFFFF"/>
              </a:buClr>
              <a:buSzPts val="4800"/>
              <a:buNone/>
              <a:defRPr sz="4800">
                <a:solidFill>
                  <a:srgbClr val="FFFFFF"/>
                </a:solidFill>
              </a:defRPr>
            </a:lvl6pPr>
            <a:lvl7pPr lvl="6" rtl="0" algn="ctr">
              <a:spcBef>
                <a:spcPts val="0"/>
              </a:spcBef>
              <a:spcAft>
                <a:spcPts val="0"/>
              </a:spcAft>
              <a:buClr>
                <a:srgbClr val="FFFFFF"/>
              </a:buClr>
              <a:buSzPts val="4800"/>
              <a:buNone/>
              <a:defRPr sz="4800">
                <a:solidFill>
                  <a:srgbClr val="FFFFFF"/>
                </a:solidFill>
              </a:defRPr>
            </a:lvl7pPr>
            <a:lvl8pPr lvl="7" rtl="0" algn="ctr">
              <a:spcBef>
                <a:spcPts val="0"/>
              </a:spcBef>
              <a:spcAft>
                <a:spcPts val="0"/>
              </a:spcAft>
              <a:buClr>
                <a:srgbClr val="FFFFFF"/>
              </a:buClr>
              <a:buSzPts val="4800"/>
              <a:buNone/>
              <a:defRPr sz="4800">
                <a:solidFill>
                  <a:srgbClr val="FFFFFF"/>
                </a:solidFill>
              </a:defRPr>
            </a:lvl8pPr>
            <a:lvl9pPr lvl="8" rtl="0" algn="ctr">
              <a:spcBef>
                <a:spcPts val="0"/>
              </a:spcBef>
              <a:spcAft>
                <a:spcPts val="0"/>
              </a:spcAft>
              <a:buClr>
                <a:srgbClr val="FFFFFF"/>
              </a:buClr>
              <a:buSzPts val="4800"/>
              <a:buNone/>
              <a:defRPr sz="4800">
                <a:solidFill>
                  <a:srgbClr val="FFFFFF"/>
                </a:solidFill>
              </a:defRPr>
            </a:lvl9pPr>
          </a:lstStyle>
          <a:p>
            <a:r>
              <a:t>xx%</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259" name="Shape 259"/>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with text">
  <p:cSld name="BLANK_1">
    <p:spTree>
      <p:nvGrpSpPr>
        <p:cNvPr id="260" name="Shape 260"/>
        <p:cNvGrpSpPr/>
        <p:nvPr/>
      </p:nvGrpSpPr>
      <p:grpSpPr>
        <a:xfrm>
          <a:off x="0" y="0"/>
          <a:ext cx="0" cy="0"/>
          <a:chOff x="0" y="0"/>
          <a:chExt cx="0" cy="0"/>
        </a:xfrm>
      </p:grpSpPr>
      <p:sp>
        <p:nvSpPr>
          <p:cNvPr id="261" name="Google Shape;261;p24"/>
          <p:cNvSpPr txBox="1"/>
          <p:nvPr>
            <p:ph idx="12" type="sldNum"/>
          </p:nvPr>
        </p:nvSpPr>
        <p:spPr>
          <a:xfrm>
            <a:off x="8741702" y="4749900"/>
            <a:ext cx="402300" cy="393600"/>
          </a:xfrm>
          <a:prstGeom prst="rect">
            <a:avLst/>
          </a:prstGeom>
        </p:spPr>
        <p:txBody>
          <a:bodyPr anchorCtr="0" anchor="t" bIns="91425" lIns="91425" spcFirstLastPara="1" rIns="91425" wrap="square" tIns="91425">
            <a:noAutofit/>
          </a:bodyPr>
          <a:lstStyle>
            <a:lvl1pPr lvl="0" rtl="0">
              <a:buNone/>
              <a:defRPr sz="800">
                <a:solidFill>
                  <a:srgbClr val="3E516C"/>
                </a:solidFill>
                <a:latin typeface="Cabin"/>
                <a:ea typeface="Cabin"/>
                <a:cs typeface="Cabin"/>
                <a:sym typeface="Cabin"/>
              </a:defRPr>
            </a:lvl1pPr>
            <a:lvl2pPr lvl="1" rtl="0">
              <a:buNone/>
              <a:defRPr sz="800">
                <a:solidFill>
                  <a:srgbClr val="3E516C"/>
                </a:solidFill>
                <a:latin typeface="Cabin"/>
                <a:ea typeface="Cabin"/>
                <a:cs typeface="Cabin"/>
                <a:sym typeface="Cabin"/>
              </a:defRPr>
            </a:lvl2pPr>
            <a:lvl3pPr lvl="2" rtl="0">
              <a:buNone/>
              <a:defRPr sz="800">
                <a:solidFill>
                  <a:srgbClr val="3E516C"/>
                </a:solidFill>
                <a:latin typeface="Cabin"/>
                <a:ea typeface="Cabin"/>
                <a:cs typeface="Cabin"/>
                <a:sym typeface="Cabin"/>
              </a:defRPr>
            </a:lvl3pPr>
            <a:lvl4pPr lvl="3" rtl="0">
              <a:buNone/>
              <a:defRPr sz="800">
                <a:solidFill>
                  <a:srgbClr val="3E516C"/>
                </a:solidFill>
                <a:latin typeface="Cabin"/>
                <a:ea typeface="Cabin"/>
                <a:cs typeface="Cabin"/>
                <a:sym typeface="Cabin"/>
              </a:defRPr>
            </a:lvl4pPr>
            <a:lvl5pPr lvl="4" rtl="0">
              <a:buNone/>
              <a:defRPr sz="800">
                <a:solidFill>
                  <a:srgbClr val="3E516C"/>
                </a:solidFill>
                <a:latin typeface="Cabin"/>
                <a:ea typeface="Cabin"/>
                <a:cs typeface="Cabin"/>
                <a:sym typeface="Cabin"/>
              </a:defRPr>
            </a:lvl5pPr>
            <a:lvl6pPr lvl="5" rtl="0">
              <a:buNone/>
              <a:defRPr sz="800">
                <a:solidFill>
                  <a:srgbClr val="3E516C"/>
                </a:solidFill>
                <a:latin typeface="Cabin"/>
                <a:ea typeface="Cabin"/>
                <a:cs typeface="Cabin"/>
                <a:sym typeface="Cabin"/>
              </a:defRPr>
            </a:lvl6pPr>
            <a:lvl7pPr lvl="6" rtl="0">
              <a:buNone/>
              <a:defRPr sz="800">
                <a:solidFill>
                  <a:srgbClr val="3E516C"/>
                </a:solidFill>
                <a:latin typeface="Cabin"/>
                <a:ea typeface="Cabin"/>
                <a:cs typeface="Cabin"/>
                <a:sym typeface="Cabin"/>
              </a:defRPr>
            </a:lvl7pPr>
            <a:lvl8pPr lvl="7" rtl="0">
              <a:buNone/>
              <a:defRPr sz="800">
                <a:solidFill>
                  <a:srgbClr val="3E516C"/>
                </a:solidFill>
                <a:latin typeface="Cabin"/>
                <a:ea typeface="Cabin"/>
                <a:cs typeface="Cabin"/>
                <a:sym typeface="Cabin"/>
              </a:defRPr>
            </a:lvl8pPr>
            <a:lvl9pPr lvl="8" rtl="0">
              <a:buNone/>
              <a:defRPr sz="800">
                <a:solidFill>
                  <a:srgbClr val="3E516C"/>
                </a:solidFill>
                <a:latin typeface="Cabin"/>
                <a:ea typeface="Cabin"/>
                <a:cs typeface="Cabin"/>
                <a:sym typeface="Cabin"/>
              </a:defRPr>
            </a:lvl9pPr>
          </a:lstStyle>
          <a:p>
            <a:pPr indent="0" lvl="0" marL="0" rtl="0" algn="l">
              <a:spcBef>
                <a:spcPts val="0"/>
              </a:spcBef>
              <a:spcAft>
                <a:spcPts val="0"/>
              </a:spcAft>
              <a:buNone/>
            </a:pPr>
            <a:fld id="{00000000-1234-1234-1234-123412341234}" type="slidenum">
              <a:rPr lang="en"/>
              <a:t>‹#›</a:t>
            </a:fld>
            <a:endParaRPr/>
          </a:p>
        </p:txBody>
      </p:sp>
      <p:sp>
        <p:nvSpPr>
          <p:cNvPr id="262" name="Google Shape;262;p24"/>
          <p:cNvSpPr txBox="1"/>
          <p:nvPr>
            <p:ph type="title"/>
          </p:nvPr>
        </p:nvSpPr>
        <p:spPr>
          <a:xfrm>
            <a:off x="1229850" y="4118938"/>
            <a:ext cx="6684300" cy="482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a:lvl1pPr>
            <a:lvl2pPr lvl="1" rtl="0" algn="ctr">
              <a:spcBef>
                <a:spcPts val="0"/>
              </a:spcBef>
              <a:spcAft>
                <a:spcPts val="0"/>
              </a:spcAft>
              <a:buClr>
                <a:srgbClr val="EFD67E"/>
              </a:buClr>
              <a:buSzPts val="2400"/>
              <a:buNone/>
              <a:defRPr>
                <a:solidFill>
                  <a:srgbClr val="EFD67E"/>
                </a:solidFill>
              </a:defRPr>
            </a:lvl2pPr>
            <a:lvl3pPr lvl="2" rtl="0" algn="ctr">
              <a:spcBef>
                <a:spcPts val="0"/>
              </a:spcBef>
              <a:spcAft>
                <a:spcPts val="0"/>
              </a:spcAft>
              <a:buClr>
                <a:srgbClr val="EFD67E"/>
              </a:buClr>
              <a:buSzPts val="2400"/>
              <a:buNone/>
              <a:defRPr>
                <a:solidFill>
                  <a:srgbClr val="EFD67E"/>
                </a:solidFill>
              </a:defRPr>
            </a:lvl3pPr>
            <a:lvl4pPr lvl="3" rtl="0" algn="ctr">
              <a:spcBef>
                <a:spcPts val="0"/>
              </a:spcBef>
              <a:spcAft>
                <a:spcPts val="0"/>
              </a:spcAft>
              <a:buClr>
                <a:srgbClr val="EFD67E"/>
              </a:buClr>
              <a:buSzPts val="2400"/>
              <a:buNone/>
              <a:defRPr>
                <a:solidFill>
                  <a:srgbClr val="EFD67E"/>
                </a:solidFill>
              </a:defRPr>
            </a:lvl4pPr>
            <a:lvl5pPr lvl="4" rtl="0" algn="ctr">
              <a:spcBef>
                <a:spcPts val="0"/>
              </a:spcBef>
              <a:spcAft>
                <a:spcPts val="0"/>
              </a:spcAft>
              <a:buClr>
                <a:srgbClr val="EFD67E"/>
              </a:buClr>
              <a:buSzPts val="2400"/>
              <a:buNone/>
              <a:defRPr>
                <a:solidFill>
                  <a:srgbClr val="EFD67E"/>
                </a:solidFill>
              </a:defRPr>
            </a:lvl5pPr>
            <a:lvl6pPr lvl="5" rtl="0" algn="ctr">
              <a:spcBef>
                <a:spcPts val="0"/>
              </a:spcBef>
              <a:spcAft>
                <a:spcPts val="0"/>
              </a:spcAft>
              <a:buClr>
                <a:srgbClr val="EFD67E"/>
              </a:buClr>
              <a:buSzPts val="2400"/>
              <a:buNone/>
              <a:defRPr>
                <a:solidFill>
                  <a:srgbClr val="EFD67E"/>
                </a:solidFill>
              </a:defRPr>
            </a:lvl6pPr>
            <a:lvl7pPr lvl="6" rtl="0" algn="ctr">
              <a:spcBef>
                <a:spcPts val="0"/>
              </a:spcBef>
              <a:spcAft>
                <a:spcPts val="0"/>
              </a:spcAft>
              <a:buClr>
                <a:srgbClr val="EFD67E"/>
              </a:buClr>
              <a:buSzPts val="2400"/>
              <a:buNone/>
              <a:defRPr>
                <a:solidFill>
                  <a:srgbClr val="EFD67E"/>
                </a:solidFill>
              </a:defRPr>
            </a:lvl7pPr>
            <a:lvl8pPr lvl="7" rtl="0" algn="ctr">
              <a:spcBef>
                <a:spcPts val="0"/>
              </a:spcBef>
              <a:spcAft>
                <a:spcPts val="0"/>
              </a:spcAft>
              <a:buClr>
                <a:srgbClr val="EFD67E"/>
              </a:buClr>
              <a:buSzPts val="2400"/>
              <a:buNone/>
              <a:defRPr>
                <a:solidFill>
                  <a:srgbClr val="EFD67E"/>
                </a:solidFill>
              </a:defRPr>
            </a:lvl8pPr>
            <a:lvl9pPr lvl="8" rtl="0" algn="ctr">
              <a:spcBef>
                <a:spcPts val="0"/>
              </a:spcBef>
              <a:spcAft>
                <a:spcPts val="0"/>
              </a:spcAft>
              <a:buClr>
                <a:srgbClr val="EFD67E"/>
              </a:buClr>
              <a:buSzPts val="2400"/>
              <a:buNone/>
              <a:defRPr>
                <a:solidFill>
                  <a:srgbClr val="EFD67E"/>
                </a:solidFil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photo">
  <p:cSld name="BLANK_1_1_1_1">
    <p:spTree>
      <p:nvGrpSpPr>
        <p:cNvPr id="263" name="Shape 263"/>
        <p:cNvGrpSpPr/>
        <p:nvPr/>
      </p:nvGrpSpPr>
      <p:grpSpPr>
        <a:xfrm>
          <a:off x="0" y="0"/>
          <a:ext cx="0" cy="0"/>
          <a:chOff x="0" y="0"/>
          <a:chExt cx="0" cy="0"/>
        </a:xfrm>
      </p:grpSpPr>
      <p:sp>
        <p:nvSpPr>
          <p:cNvPr id="264" name="Google Shape;264;p25"/>
          <p:cNvSpPr txBox="1"/>
          <p:nvPr>
            <p:ph idx="12" type="sldNum"/>
          </p:nvPr>
        </p:nvSpPr>
        <p:spPr>
          <a:xfrm>
            <a:off x="8741702" y="4749900"/>
            <a:ext cx="402300" cy="393600"/>
          </a:xfrm>
          <a:prstGeom prst="rect">
            <a:avLst/>
          </a:prstGeom>
        </p:spPr>
        <p:txBody>
          <a:bodyPr anchorCtr="0" anchor="t" bIns="91425" lIns="91425" spcFirstLastPara="1" rIns="91425" wrap="square" tIns="91425">
            <a:noAutofit/>
          </a:bodyPr>
          <a:lstStyle>
            <a:lvl1pPr lvl="0" rtl="0">
              <a:buNone/>
              <a:defRPr>
                <a:solidFill>
                  <a:srgbClr val="3E516C"/>
                </a:solidFill>
              </a:defRPr>
            </a:lvl1pPr>
            <a:lvl2pPr lvl="1" rtl="0">
              <a:buNone/>
              <a:defRPr>
                <a:solidFill>
                  <a:srgbClr val="3E516C"/>
                </a:solidFill>
              </a:defRPr>
            </a:lvl2pPr>
            <a:lvl3pPr lvl="2" rtl="0">
              <a:buNone/>
              <a:defRPr>
                <a:solidFill>
                  <a:srgbClr val="3E516C"/>
                </a:solidFill>
              </a:defRPr>
            </a:lvl3pPr>
            <a:lvl4pPr lvl="3" rtl="0">
              <a:buNone/>
              <a:defRPr>
                <a:solidFill>
                  <a:srgbClr val="3E516C"/>
                </a:solidFill>
              </a:defRPr>
            </a:lvl4pPr>
            <a:lvl5pPr lvl="4" rtl="0">
              <a:buNone/>
              <a:defRPr>
                <a:solidFill>
                  <a:srgbClr val="3E516C"/>
                </a:solidFill>
              </a:defRPr>
            </a:lvl5pPr>
            <a:lvl6pPr lvl="5" rtl="0">
              <a:buNone/>
              <a:defRPr>
                <a:solidFill>
                  <a:srgbClr val="3E516C"/>
                </a:solidFill>
              </a:defRPr>
            </a:lvl6pPr>
            <a:lvl7pPr lvl="6" rtl="0">
              <a:buNone/>
              <a:defRPr>
                <a:solidFill>
                  <a:srgbClr val="3E516C"/>
                </a:solidFill>
              </a:defRPr>
            </a:lvl7pPr>
            <a:lvl8pPr lvl="7" rtl="0">
              <a:buNone/>
              <a:defRPr>
                <a:solidFill>
                  <a:srgbClr val="3E516C"/>
                </a:solidFill>
              </a:defRPr>
            </a:lvl8pPr>
            <a:lvl9pPr lvl="8" rtl="0">
              <a:buNone/>
              <a:defRPr>
                <a:solidFill>
                  <a:srgbClr val="3E516C"/>
                </a:solidFill>
              </a:defRPr>
            </a:lvl9pPr>
          </a:lstStyle>
          <a:p>
            <a:pPr indent="0" lvl="0" marL="0" rtl="0" algn="l">
              <a:spcBef>
                <a:spcPts val="0"/>
              </a:spcBef>
              <a:spcAft>
                <a:spcPts val="0"/>
              </a:spcAft>
              <a:buNone/>
            </a:pPr>
            <a:fld id="{00000000-1234-1234-1234-123412341234}" type="slidenum">
              <a:rPr lang="en"/>
              <a:t>‹#›</a:t>
            </a:fld>
            <a:endParaRPr/>
          </a:p>
        </p:txBody>
      </p:sp>
      <p:pic>
        <p:nvPicPr>
          <p:cNvPr id="265" name="Google Shape;265;p25"/>
          <p:cNvPicPr preferRelativeResize="0"/>
          <p:nvPr/>
        </p:nvPicPr>
        <p:blipFill rotWithShape="1">
          <a:blip r:embed="rId2">
            <a:alphaModFix/>
          </a:blip>
          <a:srcRect b="2076" l="0" r="0" t="13521"/>
          <a:stretch/>
        </p:blipFill>
        <p:spPr>
          <a:xfrm>
            <a:off x="0" y="0"/>
            <a:ext cx="9144000" cy="5143500"/>
          </a:xfrm>
          <a:prstGeom prst="rect">
            <a:avLst/>
          </a:prstGeom>
          <a:noFill/>
          <a:ln>
            <a:noFill/>
          </a:ln>
        </p:spPr>
      </p:pic>
      <p:sp>
        <p:nvSpPr>
          <p:cNvPr id="266" name="Google Shape;266;p25"/>
          <p:cNvSpPr txBox="1"/>
          <p:nvPr>
            <p:ph idx="2" type="sldNum"/>
          </p:nvPr>
        </p:nvSpPr>
        <p:spPr>
          <a:xfrm>
            <a:off x="8741702" y="4749900"/>
            <a:ext cx="402300" cy="393600"/>
          </a:xfrm>
          <a:prstGeom prst="rect">
            <a:avLst/>
          </a:prstGeom>
        </p:spPr>
        <p:txBody>
          <a:bodyPr anchorCtr="0" anchor="t" bIns="91425" lIns="91425" spcFirstLastPara="1" rIns="91425" wrap="square" tIns="91425">
            <a:noAutofit/>
          </a:bodyPr>
          <a:lstStyle>
            <a:lvl1pPr lvl="0" rtl="0">
              <a:buNone/>
              <a:defRPr sz="800">
                <a:solidFill>
                  <a:srgbClr val="3E516C"/>
                </a:solidFill>
                <a:latin typeface="Cabin"/>
                <a:ea typeface="Cabin"/>
                <a:cs typeface="Cabin"/>
                <a:sym typeface="Cabin"/>
              </a:defRPr>
            </a:lvl1pPr>
            <a:lvl2pPr lvl="1" rtl="0">
              <a:buNone/>
              <a:defRPr sz="800">
                <a:solidFill>
                  <a:srgbClr val="3E516C"/>
                </a:solidFill>
                <a:latin typeface="Cabin"/>
                <a:ea typeface="Cabin"/>
                <a:cs typeface="Cabin"/>
                <a:sym typeface="Cabin"/>
              </a:defRPr>
            </a:lvl2pPr>
            <a:lvl3pPr lvl="2" rtl="0">
              <a:buNone/>
              <a:defRPr sz="800">
                <a:solidFill>
                  <a:srgbClr val="3E516C"/>
                </a:solidFill>
                <a:latin typeface="Cabin"/>
                <a:ea typeface="Cabin"/>
                <a:cs typeface="Cabin"/>
                <a:sym typeface="Cabin"/>
              </a:defRPr>
            </a:lvl3pPr>
            <a:lvl4pPr lvl="3" rtl="0">
              <a:buNone/>
              <a:defRPr sz="800">
                <a:solidFill>
                  <a:srgbClr val="3E516C"/>
                </a:solidFill>
                <a:latin typeface="Cabin"/>
                <a:ea typeface="Cabin"/>
                <a:cs typeface="Cabin"/>
                <a:sym typeface="Cabin"/>
              </a:defRPr>
            </a:lvl4pPr>
            <a:lvl5pPr lvl="4" rtl="0">
              <a:buNone/>
              <a:defRPr sz="800">
                <a:solidFill>
                  <a:srgbClr val="3E516C"/>
                </a:solidFill>
                <a:latin typeface="Cabin"/>
                <a:ea typeface="Cabin"/>
                <a:cs typeface="Cabin"/>
                <a:sym typeface="Cabin"/>
              </a:defRPr>
            </a:lvl5pPr>
            <a:lvl6pPr lvl="5" rtl="0">
              <a:buNone/>
              <a:defRPr sz="800">
                <a:solidFill>
                  <a:srgbClr val="3E516C"/>
                </a:solidFill>
                <a:latin typeface="Cabin"/>
                <a:ea typeface="Cabin"/>
                <a:cs typeface="Cabin"/>
                <a:sym typeface="Cabin"/>
              </a:defRPr>
            </a:lvl6pPr>
            <a:lvl7pPr lvl="6" rtl="0">
              <a:buNone/>
              <a:defRPr sz="800">
                <a:solidFill>
                  <a:srgbClr val="3E516C"/>
                </a:solidFill>
                <a:latin typeface="Cabin"/>
                <a:ea typeface="Cabin"/>
                <a:cs typeface="Cabin"/>
                <a:sym typeface="Cabin"/>
              </a:defRPr>
            </a:lvl7pPr>
            <a:lvl8pPr lvl="7" rtl="0">
              <a:buNone/>
              <a:defRPr sz="800">
                <a:solidFill>
                  <a:srgbClr val="3E516C"/>
                </a:solidFill>
                <a:latin typeface="Cabin"/>
                <a:ea typeface="Cabin"/>
                <a:cs typeface="Cabin"/>
                <a:sym typeface="Cabin"/>
              </a:defRPr>
            </a:lvl8pPr>
            <a:lvl9pPr lvl="8" rtl="0">
              <a:buNone/>
              <a:defRPr sz="800">
                <a:solidFill>
                  <a:srgbClr val="3E516C"/>
                </a:solidFill>
                <a:latin typeface="Cabin"/>
                <a:ea typeface="Cabin"/>
                <a:cs typeface="Cabin"/>
                <a:sym typeface="Cabin"/>
              </a:defRPr>
            </a:lvl9pPr>
          </a:lstStyle>
          <a:p>
            <a:pPr indent="0" lvl="0" marL="0" rtl="0" algn="l">
              <a:spcBef>
                <a:spcPts val="0"/>
              </a:spcBef>
              <a:spcAft>
                <a:spcPts val="0"/>
              </a:spcAft>
              <a:buNone/>
            </a:pPr>
            <a:fld id="{00000000-1234-1234-1234-123412341234}" type="slidenum">
              <a:rPr lang="en"/>
              <a:t>‹#›</a:t>
            </a:fld>
            <a:endParaRPr/>
          </a:p>
        </p:txBody>
      </p:sp>
      <p:sp>
        <p:nvSpPr>
          <p:cNvPr id="267" name="Google Shape;267;p25"/>
          <p:cNvSpPr txBox="1"/>
          <p:nvPr>
            <p:ph type="ctrTitle"/>
          </p:nvPr>
        </p:nvSpPr>
        <p:spPr>
          <a:xfrm>
            <a:off x="2323600" y="1146190"/>
            <a:ext cx="6168000" cy="594000"/>
          </a:xfrm>
          <a:prstGeom prst="rect">
            <a:avLst/>
          </a:prstGeom>
        </p:spPr>
        <p:txBody>
          <a:bodyPr anchorCtr="0" anchor="b" bIns="91425" lIns="91425" spcFirstLastPara="1" rIns="91425" wrap="square" tIns="91425">
            <a:noAutofit/>
          </a:bodyPr>
          <a:lstStyle>
            <a:lvl1pPr lvl="0" rtl="0" algn="r">
              <a:lnSpc>
                <a:spcPct val="100000"/>
              </a:lnSpc>
              <a:spcBef>
                <a:spcPts val="0"/>
              </a:spcBef>
              <a:spcAft>
                <a:spcPts val="0"/>
              </a:spcAft>
              <a:buSzPts val="2400"/>
              <a:buNone/>
              <a:defRPr b="0"/>
            </a:lvl1pPr>
            <a:lvl2pPr lvl="1" rtl="0" algn="r">
              <a:spcBef>
                <a:spcPts val="0"/>
              </a:spcBef>
              <a:spcAft>
                <a:spcPts val="0"/>
              </a:spcAft>
              <a:buClr>
                <a:srgbClr val="314256"/>
              </a:buClr>
              <a:buSzPts val="6000"/>
              <a:buNone/>
              <a:defRPr sz="6000">
                <a:solidFill>
                  <a:srgbClr val="314256"/>
                </a:solidFill>
              </a:defRPr>
            </a:lvl2pPr>
            <a:lvl3pPr lvl="2" rtl="0" algn="r">
              <a:spcBef>
                <a:spcPts val="0"/>
              </a:spcBef>
              <a:spcAft>
                <a:spcPts val="0"/>
              </a:spcAft>
              <a:buClr>
                <a:srgbClr val="314256"/>
              </a:buClr>
              <a:buSzPts val="6000"/>
              <a:buNone/>
              <a:defRPr sz="6000">
                <a:solidFill>
                  <a:srgbClr val="314256"/>
                </a:solidFill>
              </a:defRPr>
            </a:lvl3pPr>
            <a:lvl4pPr lvl="3" rtl="0" algn="r">
              <a:spcBef>
                <a:spcPts val="0"/>
              </a:spcBef>
              <a:spcAft>
                <a:spcPts val="0"/>
              </a:spcAft>
              <a:buClr>
                <a:srgbClr val="314256"/>
              </a:buClr>
              <a:buSzPts val="6000"/>
              <a:buNone/>
              <a:defRPr sz="6000">
                <a:solidFill>
                  <a:srgbClr val="314256"/>
                </a:solidFill>
              </a:defRPr>
            </a:lvl4pPr>
            <a:lvl5pPr lvl="4" rtl="0" algn="r">
              <a:spcBef>
                <a:spcPts val="0"/>
              </a:spcBef>
              <a:spcAft>
                <a:spcPts val="0"/>
              </a:spcAft>
              <a:buClr>
                <a:srgbClr val="314256"/>
              </a:buClr>
              <a:buSzPts val="6000"/>
              <a:buNone/>
              <a:defRPr sz="6000">
                <a:solidFill>
                  <a:srgbClr val="314256"/>
                </a:solidFill>
              </a:defRPr>
            </a:lvl5pPr>
            <a:lvl6pPr lvl="5" rtl="0" algn="r">
              <a:spcBef>
                <a:spcPts val="0"/>
              </a:spcBef>
              <a:spcAft>
                <a:spcPts val="0"/>
              </a:spcAft>
              <a:buClr>
                <a:srgbClr val="314256"/>
              </a:buClr>
              <a:buSzPts val="6000"/>
              <a:buNone/>
              <a:defRPr sz="6000">
                <a:solidFill>
                  <a:srgbClr val="314256"/>
                </a:solidFill>
              </a:defRPr>
            </a:lvl6pPr>
            <a:lvl7pPr lvl="6" rtl="0" algn="r">
              <a:spcBef>
                <a:spcPts val="0"/>
              </a:spcBef>
              <a:spcAft>
                <a:spcPts val="0"/>
              </a:spcAft>
              <a:buClr>
                <a:srgbClr val="314256"/>
              </a:buClr>
              <a:buSzPts val="6000"/>
              <a:buNone/>
              <a:defRPr sz="6000">
                <a:solidFill>
                  <a:srgbClr val="314256"/>
                </a:solidFill>
              </a:defRPr>
            </a:lvl7pPr>
            <a:lvl8pPr lvl="7" rtl="0" algn="r">
              <a:spcBef>
                <a:spcPts val="0"/>
              </a:spcBef>
              <a:spcAft>
                <a:spcPts val="0"/>
              </a:spcAft>
              <a:buClr>
                <a:srgbClr val="314256"/>
              </a:buClr>
              <a:buSzPts val="6000"/>
              <a:buNone/>
              <a:defRPr sz="6000">
                <a:solidFill>
                  <a:srgbClr val="314256"/>
                </a:solidFill>
              </a:defRPr>
            </a:lvl8pPr>
            <a:lvl9pPr lvl="8" rtl="0" algn="r">
              <a:spcBef>
                <a:spcPts val="0"/>
              </a:spcBef>
              <a:spcAft>
                <a:spcPts val="0"/>
              </a:spcAft>
              <a:buClr>
                <a:srgbClr val="314256"/>
              </a:buClr>
              <a:buSzPts val="6000"/>
              <a:buNone/>
              <a:defRPr sz="6000">
                <a:solidFill>
                  <a:srgbClr val="314256"/>
                </a:solidFil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4">
  <p:cSld name="TITLE_4">
    <p:spTree>
      <p:nvGrpSpPr>
        <p:cNvPr id="268" name="Shape 268"/>
        <p:cNvGrpSpPr/>
        <p:nvPr/>
      </p:nvGrpSpPr>
      <p:grpSpPr>
        <a:xfrm>
          <a:off x="0" y="0"/>
          <a:ext cx="0" cy="0"/>
          <a:chOff x="0" y="0"/>
          <a:chExt cx="0" cy="0"/>
        </a:xfrm>
      </p:grpSpPr>
      <p:sp>
        <p:nvSpPr>
          <p:cNvPr id="269" name="Google Shape;269;p26"/>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70" name="Google Shape;270;p26"/>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71" name="Google Shape;271;p26"/>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percentage slide">
  <p:cSld name="TITLE_2">
    <p:spTree>
      <p:nvGrpSpPr>
        <p:cNvPr id="31" name="Shape 31"/>
        <p:cNvGrpSpPr/>
        <p:nvPr/>
      </p:nvGrpSpPr>
      <p:grpSpPr>
        <a:xfrm>
          <a:off x="0" y="0"/>
          <a:ext cx="0" cy="0"/>
          <a:chOff x="0" y="0"/>
          <a:chExt cx="0" cy="0"/>
        </a:xfrm>
      </p:grpSpPr>
      <p:sp>
        <p:nvSpPr>
          <p:cNvPr id="32" name="Google Shape;32;p4"/>
          <p:cNvSpPr/>
          <p:nvPr/>
        </p:nvSpPr>
        <p:spPr>
          <a:xfrm>
            <a:off x="1841888" y="647372"/>
            <a:ext cx="21143" cy="44586"/>
          </a:xfrm>
          <a:custGeom>
            <a:rect b="b" l="l" r="r" t="t"/>
            <a:pathLst>
              <a:path extrusionOk="0" h="589" w="348">
                <a:moveTo>
                  <a:pt x="348" y="588"/>
                </a:moveTo>
                <a:lnTo>
                  <a:pt x="1" y="0"/>
                </a:lnTo>
                <a:close/>
              </a:path>
            </a:pathLst>
          </a:custGeom>
          <a:solidFill>
            <a:srgbClr val="E9AA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txBox="1"/>
          <p:nvPr>
            <p:ph idx="12" type="sldNum"/>
          </p:nvPr>
        </p:nvSpPr>
        <p:spPr>
          <a:xfrm>
            <a:off x="8741702" y="4749900"/>
            <a:ext cx="402300" cy="393600"/>
          </a:xfrm>
          <a:prstGeom prst="rect">
            <a:avLst/>
          </a:prstGeom>
        </p:spPr>
        <p:txBody>
          <a:bodyPr anchorCtr="0" anchor="t" bIns="91425" lIns="91425" spcFirstLastPara="1" rIns="91425" wrap="square" tIns="91425">
            <a:noAutofit/>
          </a:bodyPr>
          <a:lstStyle>
            <a:lvl1pPr lvl="0" rtl="0">
              <a:buNone/>
              <a:defRPr sz="800">
                <a:solidFill>
                  <a:srgbClr val="3E516C"/>
                </a:solidFill>
                <a:latin typeface="Cabin"/>
                <a:ea typeface="Cabin"/>
                <a:cs typeface="Cabin"/>
                <a:sym typeface="Cabin"/>
              </a:defRPr>
            </a:lvl1pPr>
            <a:lvl2pPr lvl="1" rtl="0">
              <a:buNone/>
              <a:defRPr sz="800">
                <a:solidFill>
                  <a:srgbClr val="3E516C"/>
                </a:solidFill>
                <a:latin typeface="Cabin"/>
                <a:ea typeface="Cabin"/>
                <a:cs typeface="Cabin"/>
                <a:sym typeface="Cabin"/>
              </a:defRPr>
            </a:lvl2pPr>
            <a:lvl3pPr lvl="2" rtl="0">
              <a:buNone/>
              <a:defRPr sz="800">
                <a:solidFill>
                  <a:srgbClr val="3E516C"/>
                </a:solidFill>
                <a:latin typeface="Cabin"/>
                <a:ea typeface="Cabin"/>
                <a:cs typeface="Cabin"/>
                <a:sym typeface="Cabin"/>
              </a:defRPr>
            </a:lvl3pPr>
            <a:lvl4pPr lvl="3" rtl="0">
              <a:buNone/>
              <a:defRPr sz="800">
                <a:solidFill>
                  <a:srgbClr val="3E516C"/>
                </a:solidFill>
                <a:latin typeface="Cabin"/>
                <a:ea typeface="Cabin"/>
                <a:cs typeface="Cabin"/>
                <a:sym typeface="Cabin"/>
              </a:defRPr>
            </a:lvl4pPr>
            <a:lvl5pPr lvl="4" rtl="0">
              <a:buNone/>
              <a:defRPr sz="800">
                <a:solidFill>
                  <a:srgbClr val="3E516C"/>
                </a:solidFill>
                <a:latin typeface="Cabin"/>
                <a:ea typeface="Cabin"/>
                <a:cs typeface="Cabin"/>
                <a:sym typeface="Cabin"/>
              </a:defRPr>
            </a:lvl5pPr>
            <a:lvl6pPr lvl="5" rtl="0">
              <a:buNone/>
              <a:defRPr sz="800">
                <a:solidFill>
                  <a:srgbClr val="3E516C"/>
                </a:solidFill>
                <a:latin typeface="Cabin"/>
                <a:ea typeface="Cabin"/>
                <a:cs typeface="Cabin"/>
                <a:sym typeface="Cabin"/>
              </a:defRPr>
            </a:lvl6pPr>
            <a:lvl7pPr lvl="6" rtl="0">
              <a:buNone/>
              <a:defRPr sz="800">
                <a:solidFill>
                  <a:srgbClr val="3E516C"/>
                </a:solidFill>
                <a:latin typeface="Cabin"/>
                <a:ea typeface="Cabin"/>
                <a:cs typeface="Cabin"/>
                <a:sym typeface="Cabin"/>
              </a:defRPr>
            </a:lvl7pPr>
            <a:lvl8pPr lvl="7" rtl="0">
              <a:buNone/>
              <a:defRPr sz="800">
                <a:solidFill>
                  <a:srgbClr val="3E516C"/>
                </a:solidFill>
                <a:latin typeface="Cabin"/>
                <a:ea typeface="Cabin"/>
                <a:cs typeface="Cabin"/>
                <a:sym typeface="Cabin"/>
              </a:defRPr>
            </a:lvl8pPr>
            <a:lvl9pPr lvl="8" rtl="0">
              <a:buNone/>
              <a:defRPr sz="800">
                <a:solidFill>
                  <a:srgbClr val="3E516C"/>
                </a:solidFill>
                <a:latin typeface="Cabin"/>
                <a:ea typeface="Cabin"/>
                <a:cs typeface="Cabin"/>
                <a:sym typeface="Cabin"/>
              </a:defRPr>
            </a:lvl9pPr>
          </a:lstStyle>
          <a:p>
            <a:pPr indent="0" lvl="0" marL="0" rtl="0" algn="l">
              <a:spcBef>
                <a:spcPts val="0"/>
              </a:spcBef>
              <a:spcAft>
                <a:spcPts val="0"/>
              </a:spcAft>
              <a:buNone/>
            </a:pPr>
            <a:fld id="{00000000-1234-1234-1234-123412341234}" type="slidenum">
              <a:rPr lang="en"/>
              <a:t>‹#›</a:t>
            </a:fld>
            <a:endParaRPr/>
          </a:p>
        </p:txBody>
      </p:sp>
      <p:sp>
        <p:nvSpPr>
          <p:cNvPr id="34" name="Google Shape;34;p4"/>
          <p:cNvSpPr txBox="1"/>
          <p:nvPr>
            <p:ph type="ctrTitle"/>
          </p:nvPr>
        </p:nvSpPr>
        <p:spPr>
          <a:xfrm>
            <a:off x="3223125" y="475400"/>
            <a:ext cx="5434800" cy="5940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None/>
              <a:defRPr b="0"/>
            </a:lvl1pPr>
            <a:lvl2pPr lvl="1" rtl="0" algn="ctr">
              <a:spcBef>
                <a:spcPts val="0"/>
              </a:spcBef>
              <a:spcAft>
                <a:spcPts val="0"/>
              </a:spcAft>
              <a:buClr>
                <a:srgbClr val="314256"/>
              </a:buClr>
              <a:buSzPts val="6000"/>
              <a:buNone/>
              <a:defRPr sz="6000">
                <a:solidFill>
                  <a:srgbClr val="314256"/>
                </a:solidFill>
              </a:defRPr>
            </a:lvl2pPr>
            <a:lvl3pPr lvl="2" rtl="0" algn="ctr">
              <a:spcBef>
                <a:spcPts val="0"/>
              </a:spcBef>
              <a:spcAft>
                <a:spcPts val="0"/>
              </a:spcAft>
              <a:buClr>
                <a:srgbClr val="314256"/>
              </a:buClr>
              <a:buSzPts val="6000"/>
              <a:buNone/>
              <a:defRPr sz="6000">
                <a:solidFill>
                  <a:srgbClr val="314256"/>
                </a:solidFill>
              </a:defRPr>
            </a:lvl3pPr>
            <a:lvl4pPr lvl="3" rtl="0" algn="ctr">
              <a:spcBef>
                <a:spcPts val="0"/>
              </a:spcBef>
              <a:spcAft>
                <a:spcPts val="0"/>
              </a:spcAft>
              <a:buClr>
                <a:srgbClr val="314256"/>
              </a:buClr>
              <a:buSzPts val="6000"/>
              <a:buNone/>
              <a:defRPr sz="6000">
                <a:solidFill>
                  <a:srgbClr val="314256"/>
                </a:solidFill>
              </a:defRPr>
            </a:lvl4pPr>
            <a:lvl5pPr lvl="4" rtl="0" algn="ctr">
              <a:spcBef>
                <a:spcPts val="0"/>
              </a:spcBef>
              <a:spcAft>
                <a:spcPts val="0"/>
              </a:spcAft>
              <a:buClr>
                <a:srgbClr val="314256"/>
              </a:buClr>
              <a:buSzPts val="6000"/>
              <a:buNone/>
              <a:defRPr sz="6000">
                <a:solidFill>
                  <a:srgbClr val="314256"/>
                </a:solidFill>
              </a:defRPr>
            </a:lvl5pPr>
            <a:lvl6pPr lvl="5" rtl="0" algn="ctr">
              <a:spcBef>
                <a:spcPts val="0"/>
              </a:spcBef>
              <a:spcAft>
                <a:spcPts val="0"/>
              </a:spcAft>
              <a:buClr>
                <a:srgbClr val="314256"/>
              </a:buClr>
              <a:buSzPts val="6000"/>
              <a:buNone/>
              <a:defRPr sz="6000">
                <a:solidFill>
                  <a:srgbClr val="314256"/>
                </a:solidFill>
              </a:defRPr>
            </a:lvl6pPr>
            <a:lvl7pPr lvl="6" rtl="0" algn="ctr">
              <a:spcBef>
                <a:spcPts val="0"/>
              </a:spcBef>
              <a:spcAft>
                <a:spcPts val="0"/>
              </a:spcAft>
              <a:buClr>
                <a:srgbClr val="314256"/>
              </a:buClr>
              <a:buSzPts val="6000"/>
              <a:buNone/>
              <a:defRPr sz="6000">
                <a:solidFill>
                  <a:srgbClr val="314256"/>
                </a:solidFill>
              </a:defRPr>
            </a:lvl7pPr>
            <a:lvl8pPr lvl="7" rtl="0" algn="ctr">
              <a:spcBef>
                <a:spcPts val="0"/>
              </a:spcBef>
              <a:spcAft>
                <a:spcPts val="0"/>
              </a:spcAft>
              <a:buClr>
                <a:srgbClr val="314256"/>
              </a:buClr>
              <a:buSzPts val="6000"/>
              <a:buNone/>
              <a:defRPr sz="6000">
                <a:solidFill>
                  <a:srgbClr val="314256"/>
                </a:solidFill>
              </a:defRPr>
            </a:lvl8pPr>
            <a:lvl9pPr lvl="8" rtl="0" algn="ctr">
              <a:spcBef>
                <a:spcPts val="0"/>
              </a:spcBef>
              <a:spcAft>
                <a:spcPts val="0"/>
              </a:spcAft>
              <a:buClr>
                <a:srgbClr val="314256"/>
              </a:buClr>
              <a:buSzPts val="6000"/>
              <a:buNone/>
              <a:defRPr sz="6000">
                <a:solidFill>
                  <a:srgbClr val="314256"/>
                </a:solidFill>
              </a:defRPr>
            </a:lvl9pPr>
          </a:lstStyle>
          <a:p/>
        </p:txBody>
      </p:sp>
      <p:sp>
        <p:nvSpPr>
          <p:cNvPr id="35" name="Google Shape;35;p4"/>
          <p:cNvSpPr/>
          <p:nvPr/>
        </p:nvSpPr>
        <p:spPr>
          <a:xfrm rot="10800000">
            <a:off x="2970009" y="674958"/>
            <a:ext cx="169066" cy="194921"/>
          </a:xfrm>
          <a:custGeom>
            <a:rect b="b" l="l" r="r" t="t"/>
            <a:pathLst>
              <a:path extrusionOk="0" h="11493" w="9970">
                <a:moveTo>
                  <a:pt x="9969" y="1"/>
                </a:moveTo>
                <a:lnTo>
                  <a:pt x="1" y="5747"/>
                </a:lnTo>
                <a:lnTo>
                  <a:pt x="9969" y="11493"/>
                </a:lnTo>
                <a:lnTo>
                  <a:pt x="9969" y="1"/>
                </a:lnTo>
                <a:close/>
              </a:path>
            </a:pathLst>
          </a:custGeom>
          <a:solidFill>
            <a:srgbClr val="F8BC2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extLst>
    <p:ext uri="{DCECCB84-F9BA-43D5-87BE-67443E8EF086}">
      <p15:sldGuideLst>
        <p15:guide id="1" pos="1871">
          <p15:clr>
            <a:srgbClr val="F9AD4C"/>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amp; presentation photo 2">
  <p:cSld name="TITLE_1_2">
    <p:spTree>
      <p:nvGrpSpPr>
        <p:cNvPr id="36" name="Shape 36"/>
        <p:cNvGrpSpPr/>
        <p:nvPr/>
      </p:nvGrpSpPr>
      <p:grpSpPr>
        <a:xfrm>
          <a:off x="0" y="0"/>
          <a:ext cx="0" cy="0"/>
          <a:chOff x="0" y="0"/>
          <a:chExt cx="0" cy="0"/>
        </a:xfrm>
      </p:grpSpPr>
      <p:sp>
        <p:nvSpPr>
          <p:cNvPr id="37" name="Google Shape;37;p5"/>
          <p:cNvSpPr/>
          <p:nvPr/>
        </p:nvSpPr>
        <p:spPr>
          <a:xfrm flipH="1" rot="10800000">
            <a:off x="4827050" y="2662299"/>
            <a:ext cx="4326494" cy="2486021"/>
          </a:xfrm>
          <a:custGeom>
            <a:rect b="b" l="l" r="r" t="t"/>
            <a:pathLst>
              <a:path extrusionOk="0" h="68476" w="99597">
                <a:moveTo>
                  <a:pt x="99596" y="0"/>
                </a:moveTo>
                <a:lnTo>
                  <a:pt x="0" y="21"/>
                </a:lnTo>
                <a:lnTo>
                  <a:pt x="99596" y="68476"/>
                </a:lnTo>
                <a:lnTo>
                  <a:pt x="99596" y="0"/>
                </a:lnTo>
                <a:close/>
              </a:path>
            </a:pathLst>
          </a:custGeom>
          <a:solidFill>
            <a:srgbClr val="EDEDEB">
              <a:alpha val="1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5"/>
          <p:cNvSpPr/>
          <p:nvPr/>
        </p:nvSpPr>
        <p:spPr>
          <a:xfrm rot="10800000">
            <a:off x="5241623" y="3778203"/>
            <a:ext cx="3911921" cy="1370117"/>
          </a:xfrm>
          <a:custGeom>
            <a:rect b="b" l="l" r="r" t="t"/>
            <a:pathLst>
              <a:path extrusionOk="0" h="36908" w="99597">
                <a:moveTo>
                  <a:pt x="0" y="0"/>
                </a:moveTo>
                <a:lnTo>
                  <a:pt x="0" y="36907"/>
                </a:lnTo>
                <a:lnTo>
                  <a:pt x="99596" y="11"/>
                </a:lnTo>
                <a:lnTo>
                  <a:pt x="0" y="0"/>
                </a:lnTo>
                <a:close/>
              </a:path>
            </a:pathLst>
          </a:custGeom>
          <a:solidFill>
            <a:srgbClr val="314256"/>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39" name="Google Shape;39;p5"/>
          <p:cNvSpPr/>
          <p:nvPr/>
        </p:nvSpPr>
        <p:spPr>
          <a:xfrm rot="10800000">
            <a:off x="5241623" y="4090775"/>
            <a:ext cx="3911921" cy="1057546"/>
          </a:xfrm>
          <a:custGeom>
            <a:rect b="b" l="l" r="r" t="t"/>
            <a:pathLst>
              <a:path extrusionOk="0" h="28488" w="99597">
                <a:moveTo>
                  <a:pt x="0" y="1"/>
                </a:moveTo>
                <a:lnTo>
                  <a:pt x="0" y="28488"/>
                </a:lnTo>
                <a:lnTo>
                  <a:pt x="99596" y="1"/>
                </a:lnTo>
                <a:close/>
              </a:path>
            </a:pathLst>
          </a:custGeom>
          <a:solidFill>
            <a:srgbClr val="3E516C"/>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5"/>
          <p:cNvSpPr/>
          <p:nvPr/>
        </p:nvSpPr>
        <p:spPr>
          <a:xfrm rot="-5400000">
            <a:off x="1995421" y="-2009807"/>
            <a:ext cx="5153149" cy="9163116"/>
          </a:xfrm>
          <a:custGeom>
            <a:rect b="b" l="l" r="r" t="t"/>
            <a:pathLst>
              <a:path extrusionOk="0" h="68476" w="99597">
                <a:moveTo>
                  <a:pt x="99596" y="0"/>
                </a:moveTo>
                <a:lnTo>
                  <a:pt x="0" y="21"/>
                </a:lnTo>
                <a:lnTo>
                  <a:pt x="99596" y="68476"/>
                </a:lnTo>
                <a:lnTo>
                  <a:pt x="99596" y="0"/>
                </a:lnTo>
                <a:close/>
              </a:path>
            </a:pathLst>
          </a:custGeom>
          <a:solidFill>
            <a:srgbClr val="EDEDEB">
              <a:alpha val="1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5"/>
          <p:cNvSpPr/>
          <p:nvPr/>
        </p:nvSpPr>
        <p:spPr>
          <a:xfrm rot="-5400000">
            <a:off x="-1299834" y="1285448"/>
            <a:ext cx="4323257" cy="1742714"/>
          </a:xfrm>
          <a:custGeom>
            <a:rect b="b" l="l" r="r" t="t"/>
            <a:pathLst>
              <a:path extrusionOk="0" h="68476" w="99597">
                <a:moveTo>
                  <a:pt x="99596" y="0"/>
                </a:moveTo>
                <a:lnTo>
                  <a:pt x="0" y="21"/>
                </a:lnTo>
                <a:lnTo>
                  <a:pt x="99596" y="68476"/>
                </a:lnTo>
                <a:lnTo>
                  <a:pt x="99596" y="0"/>
                </a:lnTo>
                <a:close/>
              </a:path>
            </a:pathLst>
          </a:custGeom>
          <a:solidFill>
            <a:srgbClr val="EDEDEB">
              <a:alpha val="47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5"/>
          <p:cNvSpPr/>
          <p:nvPr/>
        </p:nvSpPr>
        <p:spPr>
          <a:xfrm flipH="1" rot="-5400000">
            <a:off x="-508047" y="493661"/>
            <a:ext cx="2740411" cy="1743442"/>
          </a:xfrm>
          <a:custGeom>
            <a:rect b="b" l="l" r="r" t="t"/>
            <a:pathLst>
              <a:path extrusionOk="0" h="36908" w="99597">
                <a:moveTo>
                  <a:pt x="0" y="0"/>
                </a:moveTo>
                <a:lnTo>
                  <a:pt x="0" y="36907"/>
                </a:lnTo>
                <a:lnTo>
                  <a:pt x="99596" y="11"/>
                </a:lnTo>
                <a:lnTo>
                  <a:pt x="0" y="0"/>
                </a:lnTo>
                <a:close/>
              </a:path>
            </a:pathLst>
          </a:custGeom>
          <a:solidFill>
            <a:srgbClr val="FCCC3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43" name="Google Shape;43;p5"/>
          <p:cNvSpPr/>
          <p:nvPr/>
        </p:nvSpPr>
        <p:spPr>
          <a:xfrm flipH="1" rot="-5400000">
            <a:off x="-214576" y="200189"/>
            <a:ext cx="2129135" cy="1719108"/>
          </a:xfrm>
          <a:custGeom>
            <a:rect b="b" l="l" r="r" t="t"/>
            <a:pathLst>
              <a:path extrusionOk="0" h="28488" w="99597">
                <a:moveTo>
                  <a:pt x="0" y="1"/>
                </a:moveTo>
                <a:lnTo>
                  <a:pt x="0" y="28488"/>
                </a:lnTo>
                <a:lnTo>
                  <a:pt x="99596" y="1"/>
                </a:lnTo>
                <a:close/>
              </a:path>
            </a:pathLst>
          </a:custGeom>
          <a:solidFill>
            <a:srgbClr val="E9AA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44" name="Google Shape;44;p5"/>
          <p:cNvSpPr/>
          <p:nvPr/>
        </p:nvSpPr>
        <p:spPr>
          <a:xfrm>
            <a:off x="2504435" y="705489"/>
            <a:ext cx="28708" cy="48590"/>
          </a:xfrm>
          <a:custGeom>
            <a:rect b="b" l="l" r="r" t="t"/>
            <a:pathLst>
              <a:path extrusionOk="0" h="589" w="348">
                <a:moveTo>
                  <a:pt x="348" y="588"/>
                </a:moveTo>
                <a:lnTo>
                  <a:pt x="1" y="0"/>
                </a:lnTo>
                <a:close/>
              </a:path>
            </a:pathLst>
          </a:custGeom>
          <a:solidFill>
            <a:srgbClr val="E9AA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5"/>
          <p:cNvSpPr txBox="1"/>
          <p:nvPr>
            <p:ph type="ctrTitle"/>
          </p:nvPr>
        </p:nvSpPr>
        <p:spPr>
          <a:xfrm>
            <a:off x="4572000" y="473650"/>
            <a:ext cx="3731400" cy="18933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a:lvl1pPr>
            <a:lvl2pPr lvl="1" rtl="0" algn="ctr">
              <a:spcBef>
                <a:spcPts val="0"/>
              </a:spcBef>
              <a:spcAft>
                <a:spcPts val="0"/>
              </a:spcAft>
              <a:buClr>
                <a:srgbClr val="314256"/>
              </a:buClr>
              <a:buSzPts val="6000"/>
              <a:buNone/>
              <a:defRPr sz="6000">
                <a:solidFill>
                  <a:srgbClr val="314256"/>
                </a:solidFill>
              </a:defRPr>
            </a:lvl2pPr>
            <a:lvl3pPr lvl="2" rtl="0" algn="ctr">
              <a:spcBef>
                <a:spcPts val="0"/>
              </a:spcBef>
              <a:spcAft>
                <a:spcPts val="0"/>
              </a:spcAft>
              <a:buClr>
                <a:srgbClr val="314256"/>
              </a:buClr>
              <a:buSzPts val="6000"/>
              <a:buNone/>
              <a:defRPr sz="6000">
                <a:solidFill>
                  <a:srgbClr val="314256"/>
                </a:solidFill>
              </a:defRPr>
            </a:lvl3pPr>
            <a:lvl4pPr lvl="3" rtl="0" algn="ctr">
              <a:spcBef>
                <a:spcPts val="0"/>
              </a:spcBef>
              <a:spcAft>
                <a:spcPts val="0"/>
              </a:spcAft>
              <a:buClr>
                <a:srgbClr val="314256"/>
              </a:buClr>
              <a:buSzPts val="6000"/>
              <a:buNone/>
              <a:defRPr sz="6000">
                <a:solidFill>
                  <a:srgbClr val="314256"/>
                </a:solidFill>
              </a:defRPr>
            </a:lvl4pPr>
            <a:lvl5pPr lvl="4" rtl="0" algn="ctr">
              <a:spcBef>
                <a:spcPts val="0"/>
              </a:spcBef>
              <a:spcAft>
                <a:spcPts val="0"/>
              </a:spcAft>
              <a:buClr>
                <a:srgbClr val="314256"/>
              </a:buClr>
              <a:buSzPts val="6000"/>
              <a:buNone/>
              <a:defRPr sz="6000">
                <a:solidFill>
                  <a:srgbClr val="314256"/>
                </a:solidFill>
              </a:defRPr>
            </a:lvl5pPr>
            <a:lvl6pPr lvl="5" rtl="0" algn="ctr">
              <a:spcBef>
                <a:spcPts val="0"/>
              </a:spcBef>
              <a:spcAft>
                <a:spcPts val="0"/>
              </a:spcAft>
              <a:buClr>
                <a:srgbClr val="314256"/>
              </a:buClr>
              <a:buSzPts val="6000"/>
              <a:buNone/>
              <a:defRPr sz="6000">
                <a:solidFill>
                  <a:srgbClr val="314256"/>
                </a:solidFill>
              </a:defRPr>
            </a:lvl6pPr>
            <a:lvl7pPr lvl="6" rtl="0" algn="ctr">
              <a:spcBef>
                <a:spcPts val="0"/>
              </a:spcBef>
              <a:spcAft>
                <a:spcPts val="0"/>
              </a:spcAft>
              <a:buClr>
                <a:srgbClr val="314256"/>
              </a:buClr>
              <a:buSzPts val="6000"/>
              <a:buNone/>
              <a:defRPr sz="6000">
                <a:solidFill>
                  <a:srgbClr val="314256"/>
                </a:solidFill>
              </a:defRPr>
            </a:lvl7pPr>
            <a:lvl8pPr lvl="7" rtl="0" algn="ctr">
              <a:spcBef>
                <a:spcPts val="0"/>
              </a:spcBef>
              <a:spcAft>
                <a:spcPts val="0"/>
              </a:spcAft>
              <a:buClr>
                <a:srgbClr val="314256"/>
              </a:buClr>
              <a:buSzPts val="6000"/>
              <a:buNone/>
              <a:defRPr sz="6000">
                <a:solidFill>
                  <a:srgbClr val="314256"/>
                </a:solidFill>
              </a:defRPr>
            </a:lvl8pPr>
            <a:lvl9pPr lvl="8" rtl="0" algn="ctr">
              <a:spcBef>
                <a:spcPts val="0"/>
              </a:spcBef>
              <a:spcAft>
                <a:spcPts val="0"/>
              </a:spcAft>
              <a:buClr>
                <a:srgbClr val="314256"/>
              </a:buClr>
              <a:buSzPts val="6000"/>
              <a:buNone/>
              <a:defRPr sz="6000">
                <a:solidFill>
                  <a:srgbClr val="314256"/>
                </a:solidFill>
              </a:defRPr>
            </a:lvl9pPr>
          </a:lstStyle>
          <a:p/>
        </p:txBody>
      </p:sp>
      <p:sp>
        <p:nvSpPr>
          <p:cNvPr id="46" name="Google Shape;46;p5"/>
          <p:cNvSpPr txBox="1"/>
          <p:nvPr>
            <p:ph idx="12" type="sldNum"/>
          </p:nvPr>
        </p:nvSpPr>
        <p:spPr>
          <a:xfrm>
            <a:off x="8741702" y="4749900"/>
            <a:ext cx="402300" cy="393600"/>
          </a:xfrm>
          <a:prstGeom prst="rect">
            <a:avLst/>
          </a:prstGeom>
        </p:spPr>
        <p:txBody>
          <a:bodyPr anchorCtr="0" anchor="t" bIns="91425" lIns="91425" spcFirstLastPara="1" rIns="91425" wrap="square" tIns="91425">
            <a:noAutofit/>
          </a:bodyPr>
          <a:lstStyle>
            <a:lvl1pPr lvl="0" rtl="0">
              <a:buNone/>
              <a:defRPr sz="800">
                <a:solidFill>
                  <a:srgbClr val="F3F3F3"/>
                </a:solidFill>
                <a:latin typeface="Cabin"/>
                <a:ea typeface="Cabin"/>
                <a:cs typeface="Cabin"/>
                <a:sym typeface="Cabin"/>
              </a:defRPr>
            </a:lvl1pPr>
            <a:lvl2pPr lvl="1" rtl="0">
              <a:buNone/>
              <a:defRPr sz="800">
                <a:solidFill>
                  <a:srgbClr val="F3F3F3"/>
                </a:solidFill>
                <a:latin typeface="Cabin"/>
                <a:ea typeface="Cabin"/>
                <a:cs typeface="Cabin"/>
                <a:sym typeface="Cabin"/>
              </a:defRPr>
            </a:lvl2pPr>
            <a:lvl3pPr lvl="2" rtl="0">
              <a:buNone/>
              <a:defRPr sz="800">
                <a:solidFill>
                  <a:srgbClr val="F3F3F3"/>
                </a:solidFill>
                <a:latin typeface="Cabin"/>
                <a:ea typeface="Cabin"/>
                <a:cs typeface="Cabin"/>
                <a:sym typeface="Cabin"/>
              </a:defRPr>
            </a:lvl3pPr>
            <a:lvl4pPr lvl="3" rtl="0">
              <a:buNone/>
              <a:defRPr sz="800">
                <a:solidFill>
                  <a:srgbClr val="F3F3F3"/>
                </a:solidFill>
                <a:latin typeface="Cabin"/>
                <a:ea typeface="Cabin"/>
                <a:cs typeface="Cabin"/>
                <a:sym typeface="Cabin"/>
              </a:defRPr>
            </a:lvl4pPr>
            <a:lvl5pPr lvl="4" rtl="0">
              <a:buNone/>
              <a:defRPr sz="800">
                <a:solidFill>
                  <a:srgbClr val="F3F3F3"/>
                </a:solidFill>
                <a:latin typeface="Cabin"/>
                <a:ea typeface="Cabin"/>
                <a:cs typeface="Cabin"/>
                <a:sym typeface="Cabin"/>
              </a:defRPr>
            </a:lvl5pPr>
            <a:lvl6pPr lvl="5" rtl="0">
              <a:buNone/>
              <a:defRPr sz="800">
                <a:solidFill>
                  <a:srgbClr val="F3F3F3"/>
                </a:solidFill>
                <a:latin typeface="Cabin"/>
                <a:ea typeface="Cabin"/>
                <a:cs typeface="Cabin"/>
                <a:sym typeface="Cabin"/>
              </a:defRPr>
            </a:lvl6pPr>
            <a:lvl7pPr lvl="6" rtl="0">
              <a:buNone/>
              <a:defRPr sz="800">
                <a:solidFill>
                  <a:srgbClr val="F3F3F3"/>
                </a:solidFill>
                <a:latin typeface="Cabin"/>
                <a:ea typeface="Cabin"/>
                <a:cs typeface="Cabin"/>
                <a:sym typeface="Cabin"/>
              </a:defRPr>
            </a:lvl7pPr>
            <a:lvl8pPr lvl="7" rtl="0">
              <a:buNone/>
              <a:defRPr sz="800">
                <a:solidFill>
                  <a:srgbClr val="F3F3F3"/>
                </a:solidFill>
                <a:latin typeface="Cabin"/>
                <a:ea typeface="Cabin"/>
                <a:cs typeface="Cabin"/>
                <a:sym typeface="Cabin"/>
              </a:defRPr>
            </a:lvl8pPr>
            <a:lvl9pPr lvl="8" rtl="0">
              <a:buNone/>
              <a:defRPr sz="800">
                <a:solidFill>
                  <a:srgbClr val="F3F3F3"/>
                </a:solidFill>
                <a:latin typeface="Cabin"/>
                <a:ea typeface="Cabin"/>
                <a:cs typeface="Cabin"/>
                <a:sym typeface="Cabin"/>
              </a:defRPr>
            </a:lvl9pPr>
          </a:lstStyle>
          <a:p>
            <a:pPr indent="0" lvl="0" marL="0" rtl="0" algn="l">
              <a:spcBef>
                <a:spcPts val="0"/>
              </a:spcBef>
              <a:spcAft>
                <a:spcPts val="0"/>
              </a:spcAft>
              <a:buNone/>
            </a:pPr>
            <a:fld id="{00000000-1234-1234-1234-123412341234}" type="slidenum">
              <a:rPr lang="en"/>
              <a:t>‹#›</a:t>
            </a:fld>
            <a:endParaRPr/>
          </a:p>
        </p:txBody>
      </p:sp>
      <p:sp>
        <p:nvSpPr>
          <p:cNvPr id="47" name="Google Shape;47;p5"/>
          <p:cNvSpPr txBox="1"/>
          <p:nvPr>
            <p:ph idx="2" type="ctrTitle"/>
          </p:nvPr>
        </p:nvSpPr>
        <p:spPr>
          <a:xfrm>
            <a:off x="4572000" y="2367100"/>
            <a:ext cx="4326600" cy="16566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999999"/>
              </a:buClr>
              <a:buSzPts val="1400"/>
              <a:buFont typeface="Cabin"/>
              <a:buNone/>
              <a:defRPr b="0" sz="1400">
                <a:solidFill>
                  <a:srgbClr val="999999"/>
                </a:solidFill>
                <a:latin typeface="Cabin"/>
                <a:ea typeface="Cabin"/>
                <a:cs typeface="Cabin"/>
                <a:sym typeface="Cabin"/>
              </a:defRPr>
            </a:lvl1pPr>
            <a:lvl2pPr lvl="1" rtl="0" algn="r">
              <a:spcBef>
                <a:spcPts val="0"/>
              </a:spcBef>
              <a:spcAft>
                <a:spcPts val="0"/>
              </a:spcAft>
              <a:buClr>
                <a:srgbClr val="314256"/>
              </a:buClr>
              <a:buSzPts val="1200"/>
              <a:buNone/>
              <a:defRPr sz="1200">
                <a:solidFill>
                  <a:srgbClr val="314256"/>
                </a:solidFill>
              </a:defRPr>
            </a:lvl2pPr>
            <a:lvl3pPr lvl="2" rtl="0" algn="r">
              <a:spcBef>
                <a:spcPts val="0"/>
              </a:spcBef>
              <a:spcAft>
                <a:spcPts val="0"/>
              </a:spcAft>
              <a:buClr>
                <a:srgbClr val="314256"/>
              </a:buClr>
              <a:buSzPts val="1200"/>
              <a:buNone/>
              <a:defRPr sz="1200">
                <a:solidFill>
                  <a:srgbClr val="314256"/>
                </a:solidFill>
              </a:defRPr>
            </a:lvl3pPr>
            <a:lvl4pPr lvl="3" rtl="0" algn="r">
              <a:spcBef>
                <a:spcPts val="0"/>
              </a:spcBef>
              <a:spcAft>
                <a:spcPts val="0"/>
              </a:spcAft>
              <a:buClr>
                <a:srgbClr val="314256"/>
              </a:buClr>
              <a:buSzPts val="1200"/>
              <a:buNone/>
              <a:defRPr sz="1200">
                <a:solidFill>
                  <a:srgbClr val="314256"/>
                </a:solidFill>
              </a:defRPr>
            </a:lvl4pPr>
            <a:lvl5pPr lvl="4" rtl="0" algn="r">
              <a:spcBef>
                <a:spcPts val="0"/>
              </a:spcBef>
              <a:spcAft>
                <a:spcPts val="0"/>
              </a:spcAft>
              <a:buClr>
                <a:srgbClr val="314256"/>
              </a:buClr>
              <a:buSzPts val="1200"/>
              <a:buNone/>
              <a:defRPr sz="1200">
                <a:solidFill>
                  <a:srgbClr val="314256"/>
                </a:solidFill>
              </a:defRPr>
            </a:lvl5pPr>
            <a:lvl6pPr lvl="5" rtl="0" algn="r">
              <a:spcBef>
                <a:spcPts val="0"/>
              </a:spcBef>
              <a:spcAft>
                <a:spcPts val="0"/>
              </a:spcAft>
              <a:buClr>
                <a:srgbClr val="314256"/>
              </a:buClr>
              <a:buSzPts val="1200"/>
              <a:buNone/>
              <a:defRPr sz="1200">
                <a:solidFill>
                  <a:srgbClr val="314256"/>
                </a:solidFill>
              </a:defRPr>
            </a:lvl6pPr>
            <a:lvl7pPr lvl="6" rtl="0" algn="r">
              <a:spcBef>
                <a:spcPts val="0"/>
              </a:spcBef>
              <a:spcAft>
                <a:spcPts val="0"/>
              </a:spcAft>
              <a:buClr>
                <a:srgbClr val="314256"/>
              </a:buClr>
              <a:buSzPts val="1200"/>
              <a:buNone/>
              <a:defRPr sz="1200">
                <a:solidFill>
                  <a:srgbClr val="314256"/>
                </a:solidFill>
              </a:defRPr>
            </a:lvl7pPr>
            <a:lvl8pPr lvl="7" rtl="0" algn="r">
              <a:spcBef>
                <a:spcPts val="0"/>
              </a:spcBef>
              <a:spcAft>
                <a:spcPts val="0"/>
              </a:spcAft>
              <a:buClr>
                <a:srgbClr val="314256"/>
              </a:buClr>
              <a:buSzPts val="1200"/>
              <a:buNone/>
              <a:defRPr sz="1200">
                <a:solidFill>
                  <a:srgbClr val="314256"/>
                </a:solidFill>
              </a:defRPr>
            </a:lvl8pPr>
            <a:lvl9pPr lvl="8" rtl="0" algn="r">
              <a:spcBef>
                <a:spcPts val="0"/>
              </a:spcBef>
              <a:spcAft>
                <a:spcPts val="0"/>
              </a:spcAft>
              <a:buClr>
                <a:srgbClr val="314256"/>
              </a:buClr>
              <a:buSzPts val="1200"/>
              <a:buNone/>
              <a:defRPr sz="1200">
                <a:solidFill>
                  <a:srgbClr val="314256"/>
                </a:solidFill>
              </a:defRPr>
            </a:lvl9pPr>
          </a:lstStyle>
          <a:p/>
        </p:txBody>
      </p:sp>
    </p:spTree>
  </p:cSld>
  <p:clrMapOvr>
    <a:masterClrMapping/>
  </p:clrMapOvr>
  <p:extLst>
    <p:ext uri="{DCECCB84-F9BA-43D5-87BE-67443E8EF086}">
      <p15:sldGuideLst>
        <p15:guide id="1" pos="2880">
          <p15:clr>
            <a:srgbClr val="F9AD4C"/>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line &amp; subtitle slide 1">
  <p:cSld name="SECTION_HEADER_1">
    <p:spTree>
      <p:nvGrpSpPr>
        <p:cNvPr id="48" name="Shape 48"/>
        <p:cNvGrpSpPr/>
        <p:nvPr/>
      </p:nvGrpSpPr>
      <p:grpSpPr>
        <a:xfrm>
          <a:off x="0" y="0"/>
          <a:ext cx="0" cy="0"/>
          <a:chOff x="0" y="0"/>
          <a:chExt cx="0" cy="0"/>
        </a:xfrm>
      </p:grpSpPr>
      <p:sp>
        <p:nvSpPr>
          <p:cNvPr id="49" name="Google Shape;49;p6"/>
          <p:cNvSpPr txBox="1"/>
          <p:nvPr>
            <p:ph type="title"/>
          </p:nvPr>
        </p:nvSpPr>
        <p:spPr>
          <a:xfrm>
            <a:off x="1062550" y="1304275"/>
            <a:ext cx="3055500" cy="11145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FCCC3B"/>
              </a:buClr>
              <a:buSzPts val="2400"/>
              <a:buNone/>
              <a:defRPr>
                <a:solidFill>
                  <a:srgbClr val="FCCC3B"/>
                </a:solidFill>
              </a:defRPr>
            </a:lvl1pPr>
            <a:lvl2pPr lvl="1" rtl="0">
              <a:spcBef>
                <a:spcPts val="0"/>
              </a:spcBef>
              <a:spcAft>
                <a:spcPts val="0"/>
              </a:spcAft>
              <a:buClr>
                <a:srgbClr val="FCCC3B"/>
              </a:buClr>
              <a:buSzPts val="4000"/>
              <a:buNone/>
              <a:defRPr sz="4000">
                <a:solidFill>
                  <a:srgbClr val="FCCC3B"/>
                </a:solidFill>
              </a:defRPr>
            </a:lvl2pPr>
            <a:lvl3pPr lvl="2" rtl="0">
              <a:spcBef>
                <a:spcPts val="0"/>
              </a:spcBef>
              <a:spcAft>
                <a:spcPts val="0"/>
              </a:spcAft>
              <a:buClr>
                <a:srgbClr val="FCCC3B"/>
              </a:buClr>
              <a:buSzPts val="4000"/>
              <a:buNone/>
              <a:defRPr sz="4000">
                <a:solidFill>
                  <a:srgbClr val="FCCC3B"/>
                </a:solidFill>
              </a:defRPr>
            </a:lvl3pPr>
            <a:lvl4pPr lvl="3" rtl="0">
              <a:spcBef>
                <a:spcPts val="0"/>
              </a:spcBef>
              <a:spcAft>
                <a:spcPts val="0"/>
              </a:spcAft>
              <a:buClr>
                <a:srgbClr val="FCCC3B"/>
              </a:buClr>
              <a:buSzPts val="4000"/>
              <a:buNone/>
              <a:defRPr sz="4000">
                <a:solidFill>
                  <a:srgbClr val="FCCC3B"/>
                </a:solidFill>
              </a:defRPr>
            </a:lvl4pPr>
            <a:lvl5pPr lvl="4" rtl="0">
              <a:spcBef>
                <a:spcPts val="0"/>
              </a:spcBef>
              <a:spcAft>
                <a:spcPts val="0"/>
              </a:spcAft>
              <a:buClr>
                <a:srgbClr val="FCCC3B"/>
              </a:buClr>
              <a:buSzPts val="4000"/>
              <a:buNone/>
              <a:defRPr sz="4000">
                <a:solidFill>
                  <a:srgbClr val="FCCC3B"/>
                </a:solidFill>
              </a:defRPr>
            </a:lvl5pPr>
            <a:lvl6pPr lvl="5" rtl="0">
              <a:spcBef>
                <a:spcPts val="0"/>
              </a:spcBef>
              <a:spcAft>
                <a:spcPts val="0"/>
              </a:spcAft>
              <a:buClr>
                <a:srgbClr val="FCCC3B"/>
              </a:buClr>
              <a:buSzPts val="4000"/>
              <a:buNone/>
              <a:defRPr sz="4000">
                <a:solidFill>
                  <a:srgbClr val="FCCC3B"/>
                </a:solidFill>
              </a:defRPr>
            </a:lvl6pPr>
            <a:lvl7pPr lvl="6" rtl="0">
              <a:spcBef>
                <a:spcPts val="0"/>
              </a:spcBef>
              <a:spcAft>
                <a:spcPts val="0"/>
              </a:spcAft>
              <a:buClr>
                <a:srgbClr val="FCCC3B"/>
              </a:buClr>
              <a:buSzPts val="4000"/>
              <a:buNone/>
              <a:defRPr sz="4000">
                <a:solidFill>
                  <a:srgbClr val="FCCC3B"/>
                </a:solidFill>
              </a:defRPr>
            </a:lvl7pPr>
            <a:lvl8pPr lvl="7" rtl="0">
              <a:spcBef>
                <a:spcPts val="0"/>
              </a:spcBef>
              <a:spcAft>
                <a:spcPts val="0"/>
              </a:spcAft>
              <a:buClr>
                <a:srgbClr val="FCCC3B"/>
              </a:buClr>
              <a:buSzPts val="4000"/>
              <a:buNone/>
              <a:defRPr sz="4000">
                <a:solidFill>
                  <a:srgbClr val="FCCC3B"/>
                </a:solidFill>
              </a:defRPr>
            </a:lvl8pPr>
            <a:lvl9pPr lvl="8" rtl="0">
              <a:spcBef>
                <a:spcPts val="0"/>
              </a:spcBef>
              <a:spcAft>
                <a:spcPts val="0"/>
              </a:spcAft>
              <a:buClr>
                <a:srgbClr val="FCCC3B"/>
              </a:buClr>
              <a:buSzPts val="4000"/>
              <a:buNone/>
              <a:defRPr sz="4000">
                <a:solidFill>
                  <a:srgbClr val="FCCC3B"/>
                </a:solidFill>
              </a:defRPr>
            </a:lvl9pPr>
          </a:lstStyle>
          <a:p/>
        </p:txBody>
      </p:sp>
      <p:sp>
        <p:nvSpPr>
          <p:cNvPr id="50" name="Google Shape;50;p6"/>
          <p:cNvSpPr txBox="1"/>
          <p:nvPr>
            <p:ph idx="1" type="subTitle"/>
          </p:nvPr>
        </p:nvSpPr>
        <p:spPr>
          <a:xfrm>
            <a:off x="1062550" y="2512925"/>
            <a:ext cx="2454600" cy="9084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400">
                <a:solidFill>
                  <a:srgbClr val="FFFFFF"/>
                </a:solidFill>
              </a:defRPr>
            </a:lvl1pPr>
            <a:lvl2pPr lvl="1" rtl="0">
              <a:spcBef>
                <a:spcPts val="0"/>
              </a:spcBef>
              <a:spcAft>
                <a:spcPts val="0"/>
              </a:spcAft>
              <a:buNone/>
              <a:defRPr>
                <a:solidFill>
                  <a:srgbClr val="FFFFFF"/>
                </a:solidFill>
              </a:defRPr>
            </a:lvl2pPr>
            <a:lvl3pPr lvl="2" rtl="0">
              <a:spcBef>
                <a:spcPts val="0"/>
              </a:spcBef>
              <a:spcAft>
                <a:spcPts val="0"/>
              </a:spcAft>
              <a:buNone/>
              <a:defRPr>
                <a:solidFill>
                  <a:srgbClr val="FFFFFF"/>
                </a:solidFill>
              </a:defRPr>
            </a:lvl3pPr>
            <a:lvl4pPr lvl="3" rtl="0">
              <a:spcBef>
                <a:spcPts val="0"/>
              </a:spcBef>
              <a:spcAft>
                <a:spcPts val="0"/>
              </a:spcAft>
              <a:buNone/>
              <a:defRPr>
                <a:solidFill>
                  <a:srgbClr val="FFFFFF"/>
                </a:solidFill>
              </a:defRPr>
            </a:lvl4pPr>
            <a:lvl5pPr lvl="4" rtl="0">
              <a:spcBef>
                <a:spcPts val="0"/>
              </a:spcBef>
              <a:spcAft>
                <a:spcPts val="0"/>
              </a:spcAft>
              <a:buNone/>
              <a:defRPr>
                <a:solidFill>
                  <a:srgbClr val="FFFFFF"/>
                </a:solidFill>
              </a:defRPr>
            </a:lvl5pPr>
            <a:lvl6pPr lvl="5" rtl="0">
              <a:spcBef>
                <a:spcPts val="0"/>
              </a:spcBef>
              <a:spcAft>
                <a:spcPts val="0"/>
              </a:spcAft>
              <a:buNone/>
              <a:defRPr>
                <a:solidFill>
                  <a:srgbClr val="FFFFFF"/>
                </a:solidFill>
              </a:defRPr>
            </a:lvl6pPr>
            <a:lvl7pPr lvl="6" rtl="0">
              <a:spcBef>
                <a:spcPts val="0"/>
              </a:spcBef>
              <a:spcAft>
                <a:spcPts val="0"/>
              </a:spcAft>
              <a:buNone/>
              <a:defRPr>
                <a:solidFill>
                  <a:srgbClr val="FFFFFF"/>
                </a:solidFill>
              </a:defRPr>
            </a:lvl7pPr>
            <a:lvl8pPr lvl="7" rtl="0">
              <a:spcBef>
                <a:spcPts val="0"/>
              </a:spcBef>
              <a:spcAft>
                <a:spcPts val="0"/>
              </a:spcAft>
              <a:buNone/>
              <a:defRPr>
                <a:solidFill>
                  <a:srgbClr val="FFFFFF"/>
                </a:solidFill>
              </a:defRPr>
            </a:lvl8pPr>
            <a:lvl9pPr lvl="8" rtl="0">
              <a:spcBef>
                <a:spcPts val="0"/>
              </a:spcBef>
              <a:spcAft>
                <a:spcPts val="0"/>
              </a:spcAft>
              <a:buNone/>
              <a:defRPr>
                <a:solidFill>
                  <a:srgbClr val="FFFFFF"/>
                </a:solidFill>
              </a:defRPr>
            </a:lvl9pPr>
          </a:lstStyle>
          <a:p/>
        </p:txBody>
      </p:sp>
      <p:sp>
        <p:nvSpPr>
          <p:cNvPr id="51" name="Google Shape;51;p6"/>
          <p:cNvSpPr/>
          <p:nvPr/>
        </p:nvSpPr>
        <p:spPr>
          <a:xfrm rot="10800000">
            <a:off x="6317125" y="2545825"/>
            <a:ext cx="2826812" cy="2597677"/>
          </a:xfrm>
          <a:custGeom>
            <a:rect b="b" l="l" r="r" t="t"/>
            <a:pathLst>
              <a:path extrusionOk="0" h="36908" w="99597">
                <a:moveTo>
                  <a:pt x="0" y="0"/>
                </a:moveTo>
                <a:lnTo>
                  <a:pt x="0" y="36907"/>
                </a:lnTo>
                <a:lnTo>
                  <a:pt x="99596" y="11"/>
                </a:lnTo>
                <a:lnTo>
                  <a:pt x="0" y="0"/>
                </a:lnTo>
                <a:close/>
              </a:path>
            </a:pathLst>
          </a:custGeom>
          <a:solidFill>
            <a:srgbClr val="FCCC3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52" name="Google Shape;52;p6"/>
          <p:cNvSpPr/>
          <p:nvPr/>
        </p:nvSpPr>
        <p:spPr>
          <a:xfrm rot="10800000">
            <a:off x="6947325" y="2582289"/>
            <a:ext cx="2196612" cy="2561214"/>
          </a:xfrm>
          <a:custGeom>
            <a:rect b="b" l="l" r="r" t="t"/>
            <a:pathLst>
              <a:path extrusionOk="0" h="28488" w="99597">
                <a:moveTo>
                  <a:pt x="0" y="1"/>
                </a:moveTo>
                <a:lnTo>
                  <a:pt x="0" y="28488"/>
                </a:lnTo>
                <a:lnTo>
                  <a:pt x="99596" y="1"/>
                </a:lnTo>
                <a:close/>
              </a:path>
            </a:pathLst>
          </a:custGeom>
          <a:solidFill>
            <a:srgbClr val="E9AA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53" name="Google Shape;53;p6"/>
          <p:cNvSpPr txBox="1"/>
          <p:nvPr>
            <p:ph idx="12" type="sldNum"/>
          </p:nvPr>
        </p:nvSpPr>
        <p:spPr>
          <a:xfrm>
            <a:off x="8741702" y="4749900"/>
            <a:ext cx="402300" cy="393600"/>
          </a:xfrm>
          <a:prstGeom prst="rect">
            <a:avLst/>
          </a:prstGeom>
        </p:spPr>
        <p:txBody>
          <a:bodyPr anchorCtr="0" anchor="t" bIns="91425" lIns="91425" spcFirstLastPara="1" rIns="91425" wrap="square" tIns="91425">
            <a:noAutofit/>
          </a:bodyPr>
          <a:lstStyle>
            <a:lvl1pPr lvl="0" rtl="0">
              <a:buNone/>
              <a:defRPr sz="800">
                <a:solidFill>
                  <a:srgbClr val="3E516C"/>
                </a:solidFill>
                <a:latin typeface="Cabin"/>
                <a:ea typeface="Cabin"/>
                <a:cs typeface="Cabin"/>
                <a:sym typeface="Cabin"/>
              </a:defRPr>
            </a:lvl1pPr>
            <a:lvl2pPr lvl="1" rtl="0">
              <a:buNone/>
              <a:defRPr sz="800">
                <a:solidFill>
                  <a:srgbClr val="3E516C"/>
                </a:solidFill>
                <a:latin typeface="Cabin"/>
                <a:ea typeface="Cabin"/>
                <a:cs typeface="Cabin"/>
                <a:sym typeface="Cabin"/>
              </a:defRPr>
            </a:lvl2pPr>
            <a:lvl3pPr lvl="2" rtl="0">
              <a:buNone/>
              <a:defRPr sz="800">
                <a:solidFill>
                  <a:srgbClr val="3E516C"/>
                </a:solidFill>
                <a:latin typeface="Cabin"/>
                <a:ea typeface="Cabin"/>
                <a:cs typeface="Cabin"/>
                <a:sym typeface="Cabin"/>
              </a:defRPr>
            </a:lvl3pPr>
            <a:lvl4pPr lvl="3" rtl="0">
              <a:buNone/>
              <a:defRPr sz="800">
                <a:solidFill>
                  <a:srgbClr val="3E516C"/>
                </a:solidFill>
                <a:latin typeface="Cabin"/>
                <a:ea typeface="Cabin"/>
                <a:cs typeface="Cabin"/>
                <a:sym typeface="Cabin"/>
              </a:defRPr>
            </a:lvl4pPr>
            <a:lvl5pPr lvl="4" rtl="0">
              <a:buNone/>
              <a:defRPr sz="800">
                <a:solidFill>
                  <a:srgbClr val="3E516C"/>
                </a:solidFill>
                <a:latin typeface="Cabin"/>
                <a:ea typeface="Cabin"/>
                <a:cs typeface="Cabin"/>
                <a:sym typeface="Cabin"/>
              </a:defRPr>
            </a:lvl5pPr>
            <a:lvl6pPr lvl="5" rtl="0">
              <a:buNone/>
              <a:defRPr sz="800">
                <a:solidFill>
                  <a:srgbClr val="3E516C"/>
                </a:solidFill>
                <a:latin typeface="Cabin"/>
                <a:ea typeface="Cabin"/>
                <a:cs typeface="Cabin"/>
                <a:sym typeface="Cabin"/>
              </a:defRPr>
            </a:lvl6pPr>
            <a:lvl7pPr lvl="6" rtl="0">
              <a:buNone/>
              <a:defRPr sz="800">
                <a:solidFill>
                  <a:srgbClr val="3E516C"/>
                </a:solidFill>
                <a:latin typeface="Cabin"/>
                <a:ea typeface="Cabin"/>
                <a:cs typeface="Cabin"/>
                <a:sym typeface="Cabin"/>
              </a:defRPr>
            </a:lvl7pPr>
            <a:lvl8pPr lvl="7" rtl="0">
              <a:buNone/>
              <a:defRPr sz="800">
                <a:solidFill>
                  <a:srgbClr val="3E516C"/>
                </a:solidFill>
                <a:latin typeface="Cabin"/>
                <a:ea typeface="Cabin"/>
                <a:cs typeface="Cabin"/>
                <a:sym typeface="Cabin"/>
              </a:defRPr>
            </a:lvl8pPr>
            <a:lvl9pPr lvl="8" rtl="0">
              <a:buNone/>
              <a:defRPr sz="800">
                <a:solidFill>
                  <a:srgbClr val="3E516C"/>
                </a:solidFill>
                <a:latin typeface="Cabin"/>
                <a:ea typeface="Cabin"/>
                <a:cs typeface="Cabin"/>
                <a:sym typeface="Cabin"/>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subtitle slide 1 1">
  <p:cSld name="SECTION_HEADER_1_1">
    <p:spTree>
      <p:nvGrpSpPr>
        <p:cNvPr id="54" name="Shape 54"/>
        <p:cNvGrpSpPr/>
        <p:nvPr/>
      </p:nvGrpSpPr>
      <p:grpSpPr>
        <a:xfrm>
          <a:off x="0" y="0"/>
          <a:ext cx="0" cy="0"/>
          <a:chOff x="0" y="0"/>
          <a:chExt cx="0" cy="0"/>
        </a:xfrm>
      </p:grpSpPr>
      <p:sp>
        <p:nvSpPr>
          <p:cNvPr id="55" name="Google Shape;55;p7"/>
          <p:cNvSpPr/>
          <p:nvPr/>
        </p:nvSpPr>
        <p:spPr>
          <a:xfrm rot="-5400000">
            <a:off x="1995421" y="-2009807"/>
            <a:ext cx="5153149" cy="9163116"/>
          </a:xfrm>
          <a:custGeom>
            <a:rect b="b" l="l" r="r" t="t"/>
            <a:pathLst>
              <a:path extrusionOk="0" h="68476" w="99597">
                <a:moveTo>
                  <a:pt x="99596" y="0"/>
                </a:moveTo>
                <a:lnTo>
                  <a:pt x="0" y="21"/>
                </a:lnTo>
                <a:lnTo>
                  <a:pt x="99596" y="68476"/>
                </a:lnTo>
                <a:lnTo>
                  <a:pt x="99596" y="0"/>
                </a:lnTo>
                <a:close/>
              </a:path>
            </a:pathLst>
          </a:custGeom>
          <a:solidFill>
            <a:srgbClr val="EDEDEB">
              <a:alpha val="1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7"/>
          <p:cNvSpPr txBox="1"/>
          <p:nvPr>
            <p:ph idx="12" type="sldNum"/>
          </p:nvPr>
        </p:nvSpPr>
        <p:spPr>
          <a:xfrm>
            <a:off x="8741702" y="4749900"/>
            <a:ext cx="402300" cy="393600"/>
          </a:xfrm>
          <a:prstGeom prst="rect">
            <a:avLst/>
          </a:prstGeom>
        </p:spPr>
        <p:txBody>
          <a:bodyPr anchorCtr="0" anchor="t" bIns="91425" lIns="91425" spcFirstLastPara="1" rIns="91425" wrap="square" tIns="91425">
            <a:noAutofit/>
          </a:bodyPr>
          <a:lstStyle>
            <a:lvl1pPr lvl="0" rtl="0">
              <a:buNone/>
              <a:defRPr sz="800">
                <a:solidFill>
                  <a:srgbClr val="3E516C"/>
                </a:solidFill>
                <a:latin typeface="Cabin"/>
                <a:ea typeface="Cabin"/>
                <a:cs typeface="Cabin"/>
                <a:sym typeface="Cabin"/>
              </a:defRPr>
            </a:lvl1pPr>
            <a:lvl2pPr lvl="1" rtl="0">
              <a:buNone/>
              <a:defRPr sz="800">
                <a:solidFill>
                  <a:srgbClr val="3E516C"/>
                </a:solidFill>
                <a:latin typeface="Cabin"/>
                <a:ea typeface="Cabin"/>
                <a:cs typeface="Cabin"/>
                <a:sym typeface="Cabin"/>
              </a:defRPr>
            </a:lvl2pPr>
            <a:lvl3pPr lvl="2" rtl="0">
              <a:buNone/>
              <a:defRPr sz="800">
                <a:solidFill>
                  <a:srgbClr val="3E516C"/>
                </a:solidFill>
                <a:latin typeface="Cabin"/>
                <a:ea typeface="Cabin"/>
                <a:cs typeface="Cabin"/>
                <a:sym typeface="Cabin"/>
              </a:defRPr>
            </a:lvl3pPr>
            <a:lvl4pPr lvl="3" rtl="0">
              <a:buNone/>
              <a:defRPr sz="800">
                <a:solidFill>
                  <a:srgbClr val="3E516C"/>
                </a:solidFill>
                <a:latin typeface="Cabin"/>
                <a:ea typeface="Cabin"/>
                <a:cs typeface="Cabin"/>
                <a:sym typeface="Cabin"/>
              </a:defRPr>
            </a:lvl4pPr>
            <a:lvl5pPr lvl="4" rtl="0">
              <a:buNone/>
              <a:defRPr sz="800">
                <a:solidFill>
                  <a:srgbClr val="3E516C"/>
                </a:solidFill>
                <a:latin typeface="Cabin"/>
                <a:ea typeface="Cabin"/>
                <a:cs typeface="Cabin"/>
                <a:sym typeface="Cabin"/>
              </a:defRPr>
            </a:lvl5pPr>
            <a:lvl6pPr lvl="5" rtl="0">
              <a:buNone/>
              <a:defRPr sz="800">
                <a:solidFill>
                  <a:srgbClr val="3E516C"/>
                </a:solidFill>
                <a:latin typeface="Cabin"/>
                <a:ea typeface="Cabin"/>
                <a:cs typeface="Cabin"/>
                <a:sym typeface="Cabin"/>
              </a:defRPr>
            </a:lvl6pPr>
            <a:lvl7pPr lvl="6" rtl="0">
              <a:buNone/>
              <a:defRPr sz="800">
                <a:solidFill>
                  <a:srgbClr val="3E516C"/>
                </a:solidFill>
                <a:latin typeface="Cabin"/>
                <a:ea typeface="Cabin"/>
                <a:cs typeface="Cabin"/>
                <a:sym typeface="Cabin"/>
              </a:defRPr>
            </a:lvl7pPr>
            <a:lvl8pPr lvl="7" rtl="0">
              <a:buNone/>
              <a:defRPr sz="800">
                <a:solidFill>
                  <a:srgbClr val="3E516C"/>
                </a:solidFill>
                <a:latin typeface="Cabin"/>
                <a:ea typeface="Cabin"/>
                <a:cs typeface="Cabin"/>
                <a:sym typeface="Cabin"/>
              </a:defRPr>
            </a:lvl8pPr>
            <a:lvl9pPr lvl="8" rtl="0">
              <a:buNone/>
              <a:defRPr sz="800">
                <a:solidFill>
                  <a:srgbClr val="3E516C"/>
                </a:solidFill>
                <a:latin typeface="Cabin"/>
                <a:ea typeface="Cabin"/>
                <a:cs typeface="Cabin"/>
                <a:sym typeface="Cabin"/>
              </a:defRPr>
            </a:lvl9pPr>
          </a:lstStyle>
          <a:p>
            <a:pPr indent="0" lvl="0" marL="0" rtl="0" algn="l">
              <a:spcBef>
                <a:spcPts val="0"/>
              </a:spcBef>
              <a:spcAft>
                <a:spcPts val="0"/>
              </a:spcAft>
              <a:buNone/>
            </a:pPr>
            <a:fld id="{00000000-1234-1234-1234-123412341234}" type="slidenum">
              <a:rPr lang="en"/>
              <a:t>‹#›</a:t>
            </a:fld>
            <a:endParaRPr/>
          </a:p>
        </p:txBody>
      </p:sp>
      <p:sp>
        <p:nvSpPr>
          <p:cNvPr id="57" name="Google Shape;57;p7"/>
          <p:cNvSpPr/>
          <p:nvPr/>
        </p:nvSpPr>
        <p:spPr>
          <a:xfrm rot="-5400000">
            <a:off x="-539896" y="525540"/>
            <a:ext cx="2803407" cy="1742714"/>
          </a:xfrm>
          <a:custGeom>
            <a:rect b="b" l="l" r="r" t="t"/>
            <a:pathLst>
              <a:path extrusionOk="0" h="68476" w="99597">
                <a:moveTo>
                  <a:pt x="99596" y="0"/>
                </a:moveTo>
                <a:lnTo>
                  <a:pt x="0" y="21"/>
                </a:lnTo>
                <a:lnTo>
                  <a:pt x="99596" y="68476"/>
                </a:lnTo>
                <a:lnTo>
                  <a:pt x="99596" y="0"/>
                </a:lnTo>
                <a:close/>
              </a:path>
            </a:pathLst>
          </a:custGeom>
          <a:solidFill>
            <a:srgbClr val="FCCC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7"/>
          <p:cNvSpPr/>
          <p:nvPr/>
        </p:nvSpPr>
        <p:spPr>
          <a:xfrm flipH="1" rot="-5400000">
            <a:off x="-26359" y="11984"/>
            <a:ext cx="1777059" cy="1743442"/>
          </a:xfrm>
          <a:custGeom>
            <a:rect b="b" l="l" r="r" t="t"/>
            <a:pathLst>
              <a:path extrusionOk="0" h="36908" w="99597">
                <a:moveTo>
                  <a:pt x="0" y="0"/>
                </a:moveTo>
                <a:lnTo>
                  <a:pt x="0" y="36907"/>
                </a:lnTo>
                <a:lnTo>
                  <a:pt x="99596" y="11"/>
                </a:lnTo>
                <a:lnTo>
                  <a:pt x="0" y="0"/>
                </a:lnTo>
                <a:close/>
              </a:path>
            </a:pathLst>
          </a:cu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59" name="Google Shape;59;p7"/>
          <p:cNvSpPr/>
          <p:nvPr/>
        </p:nvSpPr>
        <p:spPr>
          <a:xfrm flipH="1" rot="-5400000">
            <a:off x="159672" y="-174047"/>
            <a:ext cx="1380663" cy="1719108"/>
          </a:xfrm>
          <a:custGeom>
            <a:rect b="b" l="l" r="r" t="t"/>
            <a:pathLst>
              <a:path extrusionOk="0" h="28488" w="99597">
                <a:moveTo>
                  <a:pt x="0" y="1"/>
                </a:moveTo>
                <a:lnTo>
                  <a:pt x="0" y="28488"/>
                </a:lnTo>
                <a:lnTo>
                  <a:pt x="99596"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60" name="Google Shape;60;p7"/>
          <p:cNvSpPr/>
          <p:nvPr/>
        </p:nvSpPr>
        <p:spPr>
          <a:xfrm flipH="1" rot="10800000">
            <a:off x="6836375" y="3817625"/>
            <a:ext cx="2307413" cy="1325867"/>
          </a:xfrm>
          <a:custGeom>
            <a:rect b="b" l="l" r="r" t="t"/>
            <a:pathLst>
              <a:path extrusionOk="0" h="68476" w="99597">
                <a:moveTo>
                  <a:pt x="99596" y="0"/>
                </a:moveTo>
                <a:lnTo>
                  <a:pt x="0" y="21"/>
                </a:lnTo>
                <a:lnTo>
                  <a:pt x="99596" y="68476"/>
                </a:lnTo>
                <a:lnTo>
                  <a:pt x="99596" y="0"/>
                </a:lnTo>
                <a:close/>
              </a:path>
            </a:pathLst>
          </a:custGeom>
          <a:solidFill>
            <a:srgbClr val="EDEDEB">
              <a:alpha val="284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7"/>
          <p:cNvSpPr/>
          <p:nvPr/>
        </p:nvSpPr>
        <p:spPr>
          <a:xfrm rot="10800000">
            <a:off x="7057692" y="4412713"/>
            <a:ext cx="2086308" cy="730778"/>
          </a:xfrm>
          <a:custGeom>
            <a:rect b="b" l="l" r="r" t="t"/>
            <a:pathLst>
              <a:path extrusionOk="0" h="36908" w="99597">
                <a:moveTo>
                  <a:pt x="0" y="0"/>
                </a:moveTo>
                <a:lnTo>
                  <a:pt x="0" y="36907"/>
                </a:lnTo>
                <a:lnTo>
                  <a:pt x="99596" y="11"/>
                </a:lnTo>
                <a:lnTo>
                  <a:pt x="0" y="0"/>
                </a:lnTo>
                <a:close/>
              </a:path>
            </a:pathLst>
          </a:custGeom>
          <a:solidFill>
            <a:srgbClr val="31425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62" name="Google Shape;62;p7"/>
          <p:cNvSpPr/>
          <p:nvPr/>
        </p:nvSpPr>
        <p:spPr>
          <a:xfrm rot="10800000">
            <a:off x="7057692" y="4579429"/>
            <a:ext cx="2086308" cy="564062"/>
          </a:xfrm>
          <a:custGeom>
            <a:rect b="b" l="l" r="r" t="t"/>
            <a:pathLst>
              <a:path extrusionOk="0" h="28488" w="99597">
                <a:moveTo>
                  <a:pt x="0" y="1"/>
                </a:moveTo>
                <a:lnTo>
                  <a:pt x="0" y="28488"/>
                </a:lnTo>
                <a:lnTo>
                  <a:pt x="99596" y="1"/>
                </a:lnTo>
                <a:close/>
              </a:path>
            </a:pathLst>
          </a:custGeom>
          <a:solidFill>
            <a:srgbClr val="3E51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7"/>
          <p:cNvSpPr txBox="1"/>
          <p:nvPr>
            <p:ph idx="2" type="sldNum"/>
          </p:nvPr>
        </p:nvSpPr>
        <p:spPr>
          <a:xfrm>
            <a:off x="8741702" y="4749900"/>
            <a:ext cx="402300" cy="393600"/>
          </a:xfrm>
          <a:prstGeom prst="rect">
            <a:avLst/>
          </a:prstGeom>
        </p:spPr>
        <p:txBody>
          <a:bodyPr anchorCtr="0" anchor="t" bIns="91425" lIns="91425" spcFirstLastPara="1" rIns="91425" wrap="square" tIns="91425">
            <a:noAutofit/>
          </a:bodyPr>
          <a:lstStyle>
            <a:lvl1pPr lvl="0" rtl="0">
              <a:buNone/>
              <a:defRPr sz="800">
                <a:solidFill>
                  <a:srgbClr val="F3F3F3"/>
                </a:solidFill>
                <a:latin typeface="Cabin"/>
                <a:ea typeface="Cabin"/>
                <a:cs typeface="Cabin"/>
                <a:sym typeface="Cabin"/>
              </a:defRPr>
            </a:lvl1pPr>
            <a:lvl2pPr lvl="1" rtl="0">
              <a:buNone/>
              <a:defRPr sz="800">
                <a:solidFill>
                  <a:srgbClr val="F3F3F3"/>
                </a:solidFill>
                <a:latin typeface="Cabin"/>
                <a:ea typeface="Cabin"/>
                <a:cs typeface="Cabin"/>
                <a:sym typeface="Cabin"/>
              </a:defRPr>
            </a:lvl2pPr>
            <a:lvl3pPr lvl="2" rtl="0">
              <a:buNone/>
              <a:defRPr sz="800">
                <a:solidFill>
                  <a:srgbClr val="F3F3F3"/>
                </a:solidFill>
                <a:latin typeface="Cabin"/>
                <a:ea typeface="Cabin"/>
                <a:cs typeface="Cabin"/>
                <a:sym typeface="Cabin"/>
              </a:defRPr>
            </a:lvl3pPr>
            <a:lvl4pPr lvl="3" rtl="0">
              <a:buNone/>
              <a:defRPr sz="800">
                <a:solidFill>
                  <a:srgbClr val="F3F3F3"/>
                </a:solidFill>
                <a:latin typeface="Cabin"/>
                <a:ea typeface="Cabin"/>
                <a:cs typeface="Cabin"/>
                <a:sym typeface="Cabin"/>
              </a:defRPr>
            </a:lvl4pPr>
            <a:lvl5pPr lvl="4" rtl="0">
              <a:buNone/>
              <a:defRPr sz="800">
                <a:solidFill>
                  <a:srgbClr val="F3F3F3"/>
                </a:solidFill>
                <a:latin typeface="Cabin"/>
                <a:ea typeface="Cabin"/>
                <a:cs typeface="Cabin"/>
                <a:sym typeface="Cabin"/>
              </a:defRPr>
            </a:lvl5pPr>
            <a:lvl6pPr lvl="5" rtl="0">
              <a:buNone/>
              <a:defRPr sz="800">
                <a:solidFill>
                  <a:srgbClr val="F3F3F3"/>
                </a:solidFill>
                <a:latin typeface="Cabin"/>
                <a:ea typeface="Cabin"/>
                <a:cs typeface="Cabin"/>
                <a:sym typeface="Cabin"/>
              </a:defRPr>
            </a:lvl6pPr>
            <a:lvl7pPr lvl="6" rtl="0">
              <a:buNone/>
              <a:defRPr sz="800">
                <a:solidFill>
                  <a:srgbClr val="F3F3F3"/>
                </a:solidFill>
                <a:latin typeface="Cabin"/>
                <a:ea typeface="Cabin"/>
                <a:cs typeface="Cabin"/>
                <a:sym typeface="Cabin"/>
              </a:defRPr>
            </a:lvl7pPr>
            <a:lvl8pPr lvl="7" rtl="0">
              <a:buNone/>
              <a:defRPr sz="800">
                <a:solidFill>
                  <a:srgbClr val="F3F3F3"/>
                </a:solidFill>
                <a:latin typeface="Cabin"/>
                <a:ea typeface="Cabin"/>
                <a:cs typeface="Cabin"/>
                <a:sym typeface="Cabin"/>
              </a:defRPr>
            </a:lvl8pPr>
            <a:lvl9pPr lvl="8" rtl="0">
              <a:buNone/>
              <a:defRPr sz="800">
                <a:solidFill>
                  <a:srgbClr val="F3F3F3"/>
                </a:solidFill>
                <a:latin typeface="Cabin"/>
                <a:ea typeface="Cabin"/>
                <a:cs typeface="Cabin"/>
                <a:sym typeface="Cabin"/>
              </a:defRPr>
            </a:lvl9pPr>
          </a:lstStyle>
          <a:p>
            <a:pPr indent="0" lvl="0" marL="0" rtl="0" algn="l">
              <a:spcBef>
                <a:spcPts val="0"/>
              </a:spcBef>
              <a:spcAft>
                <a:spcPts val="0"/>
              </a:spcAft>
              <a:buNone/>
            </a:pPr>
            <a:fld id="{00000000-1234-1234-1234-123412341234}" type="slidenum">
              <a:rPr lang="en"/>
              <a:t>‹#›</a:t>
            </a:fld>
            <a:endParaRPr/>
          </a:p>
        </p:txBody>
      </p:sp>
      <p:sp>
        <p:nvSpPr>
          <p:cNvPr id="64" name="Google Shape;64;p7"/>
          <p:cNvSpPr/>
          <p:nvPr/>
        </p:nvSpPr>
        <p:spPr>
          <a:xfrm rot="-5400000">
            <a:off x="-539896" y="525540"/>
            <a:ext cx="2803407" cy="1742714"/>
          </a:xfrm>
          <a:custGeom>
            <a:rect b="b" l="l" r="r" t="t"/>
            <a:pathLst>
              <a:path extrusionOk="0" h="68476" w="99597">
                <a:moveTo>
                  <a:pt x="99596" y="0"/>
                </a:moveTo>
                <a:lnTo>
                  <a:pt x="0" y="21"/>
                </a:lnTo>
                <a:lnTo>
                  <a:pt x="99596" y="68476"/>
                </a:lnTo>
                <a:lnTo>
                  <a:pt x="99596" y="0"/>
                </a:lnTo>
                <a:close/>
              </a:path>
            </a:pathLst>
          </a:custGeom>
          <a:solidFill>
            <a:srgbClr val="EDEDEB">
              <a:alpha val="47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rot="-5400000">
            <a:off x="-26359" y="11984"/>
            <a:ext cx="1777059" cy="1743442"/>
          </a:xfrm>
          <a:custGeom>
            <a:rect b="b" l="l" r="r" t="t"/>
            <a:pathLst>
              <a:path extrusionOk="0" h="36908" w="99597">
                <a:moveTo>
                  <a:pt x="0" y="0"/>
                </a:moveTo>
                <a:lnTo>
                  <a:pt x="0" y="36907"/>
                </a:lnTo>
                <a:lnTo>
                  <a:pt x="99596" y="11"/>
                </a:lnTo>
                <a:lnTo>
                  <a:pt x="0" y="0"/>
                </a:lnTo>
                <a:close/>
              </a:path>
            </a:pathLst>
          </a:custGeom>
          <a:solidFill>
            <a:srgbClr val="FCCC3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66" name="Google Shape;66;p7"/>
          <p:cNvSpPr/>
          <p:nvPr/>
        </p:nvSpPr>
        <p:spPr>
          <a:xfrm flipH="1" rot="-5400000">
            <a:off x="159672" y="-174047"/>
            <a:ext cx="1380663" cy="1719108"/>
          </a:xfrm>
          <a:custGeom>
            <a:rect b="b" l="l" r="r" t="t"/>
            <a:pathLst>
              <a:path extrusionOk="0" h="28488" w="99597">
                <a:moveTo>
                  <a:pt x="0" y="1"/>
                </a:moveTo>
                <a:lnTo>
                  <a:pt x="0" y="28488"/>
                </a:lnTo>
                <a:lnTo>
                  <a:pt x="99596" y="1"/>
                </a:lnTo>
                <a:close/>
              </a:path>
            </a:pathLst>
          </a:custGeom>
          <a:solidFill>
            <a:srgbClr val="E9AA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67" name="Google Shape;67;p7"/>
          <p:cNvSpPr txBox="1"/>
          <p:nvPr>
            <p:ph type="ctrTitle"/>
          </p:nvPr>
        </p:nvSpPr>
        <p:spPr>
          <a:xfrm>
            <a:off x="2137450" y="475411"/>
            <a:ext cx="6168000" cy="5940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None/>
              <a:defRPr b="0"/>
            </a:lvl1pPr>
            <a:lvl2pPr lvl="1" rtl="0" algn="ctr">
              <a:spcBef>
                <a:spcPts val="0"/>
              </a:spcBef>
              <a:spcAft>
                <a:spcPts val="0"/>
              </a:spcAft>
              <a:buClr>
                <a:srgbClr val="314256"/>
              </a:buClr>
              <a:buSzPts val="6000"/>
              <a:buNone/>
              <a:defRPr sz="6000">
                <a:solidFill>
                  <a:srgbClr val="314256"/>
                </a:solidFill>
              </a:defRPr>
            </a:lvl2pPr>
            <a:lvl3pPr lvl="2" rtl="0" algn="ctr">
              <a:spcBef>
                <a:spcPts val="0"/>
              </a:spcBef>
              <a:spcAft>
                <a:spcPts val="0"/>
              </a:spcAft>
              <a:buClr>
                <a:srgbClr val="314256"/>
              </a:buClr>
              <a:buSzPts val="6000"/>
              <a:buNone/>
              <a:defRPr sz="6000">
                <a:solidFill>
                  <a:srgbClr val="314256"/>
                </a:solidFill>
              </a:defRPr>
            </a:lvl3pPr>
            <a:lvl4pPr lvl="3" rtl="0" algn="ctr">
              <a:spcBef>
                <a:spcPts val="0"/>
              </a:spcBef>
              <a:spcAft>
                <a:spcPts val="0"/>
              </a:spcAft>
              <a:buClr>
                <a:srgbClr val="314256"/>
              </a:buClr>
              <a:buSzPts val="6000"/>
              <a:buNone/>
              <a:defRPr sz="6000">
                <a:solidFill>
                  <a:srgbClr val="314256"/>
                </a:solidFill>
              </a:defRPr>
            </a:lvl4pPr>
            <a:lvl5pPr lvl="4" rtl="0" algn="ctr">
              <a:spcBef>
                <a:spcPts val="0"/>
              </a:spcBef>
              <a:spcAft>
                <a:spcPts val="0"/>
              </a:spcAft>
              <a:buClr>
                <a:srgbClr val="314256"/>
              </a:buClr>
              <a:buSzPts val="6000"/>
              <a:buNone/>
              <a:defRPr sz="6000">
                <a:solidFill>
                  <a:srgbClr val="314256"/>
                </a:solidFill>
              </a:defRPr>
            </a:lvl5pPr>
            <a:lvl6pPr lvl="5" rtl="0" algn="ctr">
              <a:spcBef>
                <a:spcPts val="0"/>
              </a:spcBef>
              <a:spcAft>
                <a:spcPts val="0"/>
              </a:spcAft>
              <a:buClr>
                <a:srgbClr val="314256"/>
              </a:buClr>
              <a:buSzPts val="6000"/>
              <a:buNone/>
              <a:defRPr sz="6000">
                <a:solidFill>
                  <a:srgbClr val="314256"/>
                </a:solidFill>
              </a:defRPr>
            </a:lvl6pPr>
            <a:lvl7pPr lvl="6" rtl="0" algn="ctr">
              <a:spcBef>
                <a:spcPts val="0"/>
              </a:spcBef>
              <a:spcAft>
                <a:spcPts val="0"/>
              </a:spcAft>
              <a:buClr>
                <a:srgbClr val="314256"/>
              </a:buClr>
              <a:buSzPts val="6000"/>
              <a:buNone/>
              <a:defRPr sz="6000">
                <a:solidFill>
                  <a:srgbClr val="314256"/>
                </a:solidFill>
              </a:defRPr>
            </a:lvl7pPr>
            <a:lvl8pPr lvl="7" rtl="0" algn="ctr">
              <a:spcBef>
                <a:spcPts val="0"/>
              </a:spcBef>
              <a:spcAft>
                <a:spcPts val="0"/>
              </a:spcAft>
              <a:buClr>
                <a:srgbClr val="314256"/>
              </a:buClr>
              <a:buSzPts val="6000"/>
              <a:buNone/>
              <a:defRPr sz="6000">
                <a:solidFill>
                  <a:srgbClr val="314256"/>
                </a:solidFill>
              </a:defRPr>
            </a:lvl8pPr>
            <a:lvl9pPr lvl="8" rtl="0" algn="ctr">
              <a:spcBef>
                <a:spcPts val="0"/>
              </a:spcBef>
              <a:spcAft>
                <a:spcPts val="0"/>
              </a:spcAft>
              <a:buClr>
                <a:srgbClr val="314256"/>
              </a:buClr>
              <a:buSzPts val="6000"/>
              <a:buNone/>
              <a:defRPr sz="6000">
                <a:solidFill>
                  <a:srgbClr val="314256"/>
                </a:solidFill>
              </a:defRPr>
            </a:lvl9pPr>
          </a:lstStyle>
          <a:p/>
        </p:txBody>
      </p:sp>
      <p:sp>
        <p:nvSpPr>
          <p:cNvPr id="68" name="Google Shape;68;p7"/>
          <p:cNvSpPr/>
          <p:nvPr/>
        </p:nvSpPr>
        <p:spPr>
          <a:xfrm rot="10800000">
            <a:off x="1884334" y="674958"/>
            <a:ext cx="169066" cy="194921"/>
          </a:xfrm>
          <a:custGeom>
            <a:rect b="b" l="l" r="r" t="t"/>
            <a:pathLst>
              <a:path extrusionOk="0" h="11493" w="9970">
                <a:moveTo>
                  <a:pt x="9969" y="1"/>
                </a:moveTo>
                <a:lnTo>
                  <a:pt x="1" y="5747"/>
                </a:lnTo>
                <a:lnTo>
                  <a:pt x="9969" y="11493"/>
                </a:lnTo>
                <a:lnTo>
                  <a:pt x="9969" y="1"/>
                </a:lnTo>
                <a:close/>
              </a:path>
            </a:pathLst>
          </a:custGeom>
          <a:solidFill>
            <a:srgbClr val="F8BC2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le slide">
  <p:cSld name="CUSTOM">
    <p:spTree>
      <p:nvGrpSpPr>
        <p:cNvPr id="69" name="Shape 69"/>
        <p:cNvGrpSpPr/>
        <p:nvPr/>
      </p:nvGrpSpPr>
      <p:grpSpPr>
        <a:xfrm>
          <a:off x="0" y="0"/>
          <a:ext cx="0" cy="0"/>
          <a:chOff x="0" y="0"/>
          <a:chExt cx="0" cy="0"/>
        </a:xfrm>
      </p:grpSpPr>
      <p:sp>
        <p:nvSpPr>
          <p:cNvPr id="70" name="Google Shape;70;p8"/>
          <p:cNvSpPr txBox="1"/>
          <p:nvPr>
            <p:ph type="title"/>
          </p:nvPr>
        </p:nvSpPr>
        <p:spPr>
          <a:xfrm>
            <a:off x="2122200" y="1826900"/>
            <a:ext cx="4899600" cy="938400"/>
          </a:xfrm>
          <a:prstGeom prst="rect">
            <a:avLst/>
          </a:prstGeom>
        </p:spPr>
        <p:txBody>
          <a:bodyPr anchorCtr="0" anchor="b" bIns="91425" lIns="91425" spcFirstLastPara="1" rIns="91425" wrap="square" tIns="91425">
            <a:noAutofit/>
          </a:bodyPr>
          <a:lstStyle>
            <a:lvl1pPr lvl="0" algn="ctr">
              <a:spcBef>
                <a:spcPts val="0"/>
              </a:spcBef>
              <a:spcAft>
                <a:spcPts val="0"/>
              </a:spcAft>
              <a:buNone/>
              <a:defRPr sz="3600">
                <a:solidFill>
                  <a:srgbClr val="FFFFFF"/>
                </a:solidFill>
              </a:defRPr>
            </a:lvl1pPr>
            <a:lvl2pPr lvl="1">
              <a:spcBef>
                <a:spcPts val="0"/>
              </a:spcBef>
              <a:spcAft>
                <a:spcPts val="0"/>
              </a:spcAft>
              <a:buNone/>
              <a:defRPr>
                <a:solidFill>
                  <a:srgbClr val="FFFFFF"/>
                </a:solidFill>
              </a:defRPr>
            </a:lvl2pPr>
            <a:lvl3pPr lvl="2">
              <a:spcBef>
                <a:spcPts val="0"/>
              </a:spcBef>
              <a:spcAft>
                <a:spcPts val="0"/>
              </a:spcAft>
              <a:buNone/>
              <a:defRPr>
                <a:solidFill>
                  <a:srgbClr val="FFFFFF"/>
                </a:solidFill>
              </a:defRPr>
            </a:lvl3pPr>
            <a:lvl4pPr lvl="3">
              <a:spcBef>
                <a:spcPts val="0"/>
              </a:spcBef>
              <a:spcAft>
                <a:spcPts val="0"/>
              </a:spcAft>
              <a:buNone/>
              <a:defRPr>
                <a:solidFill>
                  <a:srgbClr val="FFFFFF"/>
                </a:solidFill>
              </a:defRPr>
            </a:lvl4pPr>
            <a:lvl5pPr lvl="4">
              <a:spcBef>
                <a:spcPts val="0"/>
              </a:spcBef>
              <a:spcAft>
                <a:spcPts val="0"/>
              </a:spcAft>
              <a:buNone/>
              <a:defRPr>
                <a:solidFill>
                  <a:srgbClr val="FFFFFF"/>
                </a:solidFill>
              </a:defRPr>
            </a:lvl5pPr>
            <a:lvl6pPr lvl="5">
              <a:spcBef>
                <a:spcPts val="0"/>
              </a:spcBef>
              <a:spcAft>
                <a:spcPts val="0"/>
              </a:spcAft>
              <a:buNone/>
              <a:defRPr>
                <a:solidFill>
                  <a:srgbClr val="FFFFFF"/>
                </a:solidFill>
              </a:defRPr>
            </a:lvl6pPr>
            <a:lvl7pPr lvl="6">
              <a:spcBef>
                <a:spcPts val="0"/>
              </a:spcBef>
              <a:spcAft>
                <a:spcPts val="0"/>
              </a:spcAft>
              <a:buNone/>
              <a:defRPr>
                <a:solidFill>
                  <a:srgbClr val="FFFFFF"/>
                </a:solidFill>
              </a:defRPr>
            </a:lvl7pPr>
            <a:lvl8pPr lvl="7">
              <a:spcBef>
                <a:spcPts val="0"/>
              </a:spcBef>
              <a:spcAft>
                <a:spcPts val="0"/>
              </a:spcAft>
              <a:buNone/>
              <a:defRPr>
                <a:solidFill>
                  <a:srgbClr val="FFFFFF"/>
                </a:solidFill>
              </a:defRPr>
            </a:lvl8pPr>
            <a:lvl9pPr lvl="8">
              <a:spcBef>
                <a:spcPts val="0"/>
              </a:spcBef>
              <a:spcAft>
                <a:spcPts val="0"/>
              </a:spcAft>
              <a:buNone/>
              <a:defRPr>
                <a:solidFill>
                  <a:srgbClr val="FFFFFF"/>
                </a:solidFill>
              </a:defRPr>
            </a:lvl9pPr>
          </a:lstStyle>
          <a:p/>
        </p:txBody>
      </p:sp>
      <p:sp>
        <p:nvSpPr>
          <p:cNvPr id="71" name="Google Shape;71;p8"/>
          <p:cNvSpPr/>
          <p:nvPr/>
        </p:nvSpPr>
        <p:spPr>
          <a:xfrm flipH="1" rot="10800000">
            <a:off x="4827050" y="2662299"/>
            <a:ext cx="4326494" cy="2486021"/>
          </a:xfrm>
          <a:custGeom>
            <a:rect b="b" l="l" r="r" t="t"/>
            <a:pathLst>
              <a:path extrusionOk="0" h="68476" w="99597">
                <a:moveTo>
                  <a:pt x="99596" y="0"/>
                </a:moveTo>
                <a:lnTo>
                  <a:pt x="0" y="21"/>
                </a:lnTo>
                <a:lnTo>
                  <a:pt x="99596" y="68476"/>
                </a:lnTo>
                <a:lnTo>
                  <a:pt x="99596" y="0"/>
                </a:lnTo>
                <a:close/>
              </a:path>
            </a:pathLst>
          </a:custGeom>
          <a:solidFill>
            <a:srgbClr val="EDEDEB">
              <a:alpha val="1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10800000">
            <a:off x="5241623" y="3778203"/>
            <a:ext cx="3911921" cy="1370117"/>
          </a:xfrm>
          <a:custGeom>
            <a:rect b="b" l="l" r="r" t="t"/>
            <a:pathLst>
              <a:path extrusionOk="0" h="36908" w="99597">
                <a:moveTo>
                  <a:pt x="0" y="0"/>
                </a:moveTo>
                <a:lnTo>
                  <a:pt x="0" y="36907"/>
                </a:lnTo>
                <a:lnTo>
                  <a:pt x="99596" y="11"/>
                </a:lnTo>
                <a:lnTo>
                  <a:pt x="0" y="0"/>
                </a:lnTo>
                <a:close/>
              </a:path>
            </a:pathLst>
          </a:custGeom>
          <a:solidFill>
            <a:srgbClr val="314256"/>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73" name="Google Shape;73;p8"/>
          <p:cNvSpPr/>
          <p:nvPr/>
        </p:nvSpPr>
        <p:spPr>
          <a:xfrm rot="10800000">
            <a:off x="5241623" y="4090775"/>
            <a:ext cx="3911921" cy="1057546"/>
          </a:xfrm>
          <a:custGeom>
            <a:rect b="b" l="l" r="r" t="t"/>
            <a:pathLst>
              <a:path extrusionOk="0" h="28488" w="99597">
                <a:moveTo>
                  <a:pt x="0" y="1"/>
                </a:moveTo>
                <a:lnTo>
                  <a:pt x="0" y="28488"/>
                </a:lnTo>
                <a:lnTo>
                  <a:pt x="99596" y="1"/>
                </a:lnTo>
                <a:close/>
              </a:path>
            </a:pathLst>
          </a:custGeom>
          <a:solidFill>
            <a:srgbClr val="3E51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rot="-5400000">
            <a:off x="-1299834" y="1285448"/>
            <a:ext cx="4323257" cy="1742714"/>
          </a:xfrm>
          <a:custGeom>
            <a:rect b="b" l="l" r="r" t="t"/>
            <a:pathLst>
              <a:path extrusionOk="0" h="68476" w="99597">
                <a:moveTo>
                  <a:pt x="99596" y="0"/>
                </a:moveTo>
                <a:lnTo>
                  <a:pt x="0" y="21"/>
                </a:lnTo>
                <a:lnTo>
                  <a:pt x="99596" y="68476"/>
                </a:lnTo>
                <a:lnTo>
                  <a:pt x="99596" y="0"/>
                </a:lnTo>
                <a:close/>
              </a:path>
            </a:pathLst>
          </a:custGeom>
          <a:solidFill>
            <a:srgbClr val="FCCC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flipH="1" rot="-5400000">
            <a:off x="-508047" y="493661"/>
            <a:ext cx="2740411" cy="1743442"/>
          </a:xfrm>
          <a:custGeom>
            <a:rect b="b" l="l" r="r" t="t"/>
            <a:pathLst>
              <a:path extrusionOk="0" h="36908" w="99597">
                <a:moveTo>
                  <a:pt x="0" y="0"/>
                </a:moveTo>
                <a:lnTo>
                  <a:pt x="0" y="36907"/>
                </a:lnTo>
                <a:lnTo>
                  <a:pt x="99596" y="11"/>
                </a:lnTo>
                <a:lnTo>
                  <a:pt x="0" y="0"/>
                </a:lnTo>
                <a:close/>
              </a:path>
            </a:pathLst>
          </a:cu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76" name="Google Shape;76;p8"/>
          <p:cNvSpPr/>
          <p:nvPr/>
        </p:nvSpPr>
        <p:spPr>
          <a:xfrm flipH="1" rot="-5400000">
            <a:off x="-214576" y="200189"/>
            <a:ext cx="2129135" cy="1719108"/>
          </a:xfrm>
          <a:custGeom>
            <a:rect b="b" l="l" r="r" t="t"/>
            <a:pathLst>
              <a:path extrusionOk="0" h="28488" w="99597">
                <a:moveTo>
                  <a:pt x="0" y="1"/>
                </a:moveTo>
                <a:lnTo>
                  <a:pt x="0" y="28488"/>
                </a:lnTo>
                <a:lnTo>
                  <a:pt x="99596"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77" name="Google Shape;77;p8"/>
          <p:cNvSpPr txBox="1"/>
          <p:nvPr>
            <p:ph idx="1" type="subTitle"/>
          </p:nvPr>
        </p:nvSpPr>
        <p:spPr>
          <a:xfrm>
            <a:off x="2122200" y="2765302"/>
            <a:ext cx="4899600" cy="1232700"/>
          </a:xfrm>
          <a:prstGeom prst="rect">
            <a:avLst/>
          </a:prstGeom>
        </p:spPr>
        <p:txBody>
          <a:bodyPr anchorCtr="0" anchor="t" bIns="91425" lIns="91425" spcFirstLastPara="1" rIns="91425" wrap="square" tIns="91425">
            <a:noAutofit/>
          </a:bodyPr>
          <a:lstStyle>
            <a:lvl1pPr lvl="0" algn="ctr">
              <a:spcBef>
                <a:spcPts val="0"/>
              </a:spcBef>
              <a:spcAft>
                <a:spcPts val="0"/>
              </a:spcAft>
              <a:buNone/>
              <a:defRPr sz="1400">
                <a:solidFill>
                  <a:srgbClr val="3E516C"/>
                </a:solidFill>
              </a:defRPr>
            </a:lvl1pPr>
            <a:lvl2pPr lvl="1" algn="ctr">
              <a:spcBef>
                <a:spcPts val="0"/>
              </a:spcBef>
              <a:spcAft>
                <a:spcPts val="0"/>
              </a:spcAft>
              <a:buNone/>
              <a:defRPr b="1" sz="3600">
                <a:solidFill>
                  <a:srgbClr val="FFFFFF"/>
                </a:solidFill>
                <a:latin typeface="Montserrat"/>
                <a:ea typeface="Montserrat"/>
                <a:cs typeface="Montserrat"/>
                <a:sym typeface="Montserrat"/>
              </a:defRPr>
            </a:lvl2pPr>
            <a:lvl3pPr lvl="2" algn="ctr">
              <a:spcBef>
                <a:spcPts val="0"/>
              </a:spcBef>
              <a:spcAft>
                <a:spcPts val="0"/>
              </a:spcAft>
              <a:buNone/>
              <a:defRPr b="1" sz="3600">
                <a:solidFill>
                  <a:srgbClr val="FFFFFF"/>
                </a:solidFill>
                <a:latin typeface="Montserrat"/>
                <a:ea typeface="Montserrat"/>
                <a:cs typeface="Montserrat"/>
                <a:sym typeface="Montserrat"/>
              </a:defRPr>
            </a:lvl3pPr>
            <a:lvl4pPr lvl="3" algn="ctr">
              <a:spcBef>
                <a:spcPts val="0"/>
              </a:spcBef>
              <a:spcAft>
                <a:spcPts val="0"/>
              </a:spcAft>
              <a:buNone/>
              <a:defRPr b="1" sz="3600">
                <a:solidFill>
                  <a:srgbClr val="FFFFFF"/>
                </a:solidFill>
                <a:latin typeface="Montserrat"/>
                <a:ea typeface="Montserrat"/>
                <a:cs typeface="Montserrat"/>
                <a:sym typeface="Montserrat"/>
              </a:defRPr>
            </a:lvl4pPr>
            <a:lvl5pPr lvl="4" algn="ctr">
              <a:spcBef>
                <a:spcPts val="0"/>
              </a:spcBef>
              <a:spcAft>
                <a:spcPts val="0"/>
              </a:spcAft>
              <a:buNone/>
              <a:defRPr b="1" sz="3600">
                <a:solidFill>
                  <a:srgbClr val="FFFFFF"/>
                </a:solidFill>
                <a:latin typeface="Montserrat"/>
                <a:ea typeface="Montserrat"/>
                <a:cs typeface="Montserrat"/>
                <a:sym typeface="Montserrat"/>
              </a:defRPr>
            </a:lvl5pPr>
            <a:lvl6pPr lvl="5" algn="ctr">
              <a:spcBef>
                <a:spcPts val="0"/>
              </a:spcBef>
              <a:spcAft>
                <a:spcPts val="0"/>
              </a:spcAft>
              <a:buNone/>
              <a:defRPr b="1" sz="3600">
                <a:solidFill>
                  <a:srgbClr val="FFFFFF"/>
                </a:solidFill>
                <a:latin typeface="Montserrat"/>
                <a:ea typeface="Montserrat"/>
                <a:cs typeface="Montserrat"/>
                <a:sym typeface="Montserrat"/>
              </a:defRPr>
            </a:lvl6pPr>
            <a:lvl7pPr lvl="6" algn="ctr">
              <a:spcBef>
                <a:spcPts val="0"/>
              </a:spcBef>
              <a:spcAft>
                <a:spcPts val="0"/>
              </a:spcAft>
              <a:buNone/>
              <a:defRPr b="1" sz="3600">
                <a:solidFill>
                  <a:srgbClr val="FFFFFF"/>
                </a:solidFill>
                <a:latin typeface="Montserrat"/>
                <a:ea typeface="Montserrat"/>
                <a:cs typeface="Montserrat"/>
                <a:sym typeface="Montserrat"/>
              </a:defRPr>
            </a:lvl7pPr>
            <a:lvl8pPr lvl="7" algn="ctr">
              <a:spcBef>
                <a:spcPts val="0"/>
              </a:spcBef>
              <a:spcAft>
                <a:spcPts val="0"/>
              </a:spcAft>
              <a:buNone/>
              <a:defRPr b="1" sz="3600">
                <a:solidFill>
                  <a:srgbClr val="FFFFFF"/>
                </a:solidFill>
                <a:latin typeface="Montserrat"/>
                <a:ea typeface="Montserrat"/>
                <a:cs typeface="Montserrat"/>
                <a:sym typeface="Montserrat"/>
              </a:defRPr>
            </a:lvl8pPr>
            <a:lvl9pPr lvl="8" algn="ctr">
              <a:spcBef>
                <a:spcPts val="0"/>
              </a:spcBef>
              <a:spcAft>
                <a:spcPts val="0"/>
              </a:spcAft>
              <a:buNone/>
              <a:defRPr b="1" sz="3600">
                <a:solidFill>
                  <a:srgbClr val="FFFFFF"/>
                </a:solidFill>
                <a:latin typeface="Montserrat"/>
                <a:ea typeface="Montserrat"/>
                <a:cs typeface="Montserrat"/>
                <a:sym typeface="Montserrat"/>
              </a:defRPr>
            </a:lvl9pPr>
          </a:lstStyle>
          <a:p/>
        </p:txBody>
      </p:sp>
      <p:sp>
        <p:nvSpPr>
          <p:cNvPr id="78" name="Google Shape;78;p8"/>
          <p:cNvSpPr txBox="1"/>
          <p:nvPr>
            <p:ph idx="12" type="sldNum"/>
          </p:nvPr>
        </p:nvSpPr>
        <p:spPr>
          <a:xfrm>
            <a:off x="8741702" y="4749900"/>
            <a:ext cx="402300" cy="393600"/>
          </a:xfrm>
          <a:prstGeom prst="rect">
            <a:avLst/>
          </a:prstGeom>
        </p:spPr>
        <p:txBody>
          <a:bodyPr anchorCtr="0" anchor="t" bIns="91425" lIns="91425" spcFirstLastPara="1" rIns="91425" wrap="square" tIns="91425">
            <a:noAutofit/>
          </a:bodyPr>
          <a:lstStyle>
            <a:lvl1pPr lvl="0" rtl="0">
              <a:buNone/>
              <a:defRPr sz="800">
                <a:solidFill>
                  <a:srgbClr val="F3F3F3"/>
                </a:solidFill>
                <a:latin typeface="Cabin"/>
                <a:ea typeface="Cabin"/>
                <a:cs typeface="Cabin"/>
                <a:sym typeface="Cabin"/>
              </a:defRPr>
            </a:lvl1pPr>
            <a:lvl2pPr lvl="1" rtl="0">
              <a:buNone/>
              <a:defRPr sz="800">
                <a:solidFill>
                  <a:srgbClr val="F3F3F3"/>
                </a:solidFill>
                <a:latin typeface="Cabin"/>
                <a:ea typeface="Cabin"/>
                <a:cs typeface="Cabin"/>
                <a:sym typeface="Cabin"/>
              </a:defRPr>
            </a:lvl2pPr>
            <a:lvl3pPr lvl="2" rtl="0">
              <a:buNone/>
              <a:defRPr sz="800">
                <a:solidFill>
                  <a:srgbClr val="F3F3F3"/>
                </a:solidFill>
                <a:latin typeface="Cabin"/>
                <a:ea typeface="Cabin"/>
                <a:cs typeface="Cabin"/>
                <a:sym typeface="Cabin"/>
              </a:defRPr>
            </a:lvl3pPr>
            <a:lvl4pPr lvl="3" rtl="0">
              <a:buNone/>
              <a:defRPr sz="800">
                <a:solidFill>
                  <a:srgbClr val="F3F3F3"/>
                </a:solidFill>
                <a:latin typeface="Cabin"/>
                <a:ea typeface="Cabin"/>
                <a:cs typeface="Cabin"/>
                <a:sym typeface="Cabin"/>
              </a:defRPr>
            </a:lvl4pPr>
            <a:lvl5pPr lvl="4" rtl="0">
              <a:buNone/>
              <a:defRPr sz="800">
                <a:solidFill>
                  <a:srgbClr val="F3F3F3"/>
                </a:solidFill>
                <a:latin typeface="Cabin"/>
                <a:ea typeface="Cabin"/>
                <a:cs typeface="Cabin"/>
                <a:sym typeface="Cabin"/>
              </a:defRPr>
            </a:lvl5pPr>
            <a:lvl6pPr lvl="5" rtl="0">
              <a:buNone/>
              <a:defRPr sz="800">
                <a:solidFill>
                  <a:srgbClr val="F3F3F3"/>
                </a:solidFill>
                <a:latin typeface="Cabin"/>
                <a:ea typeface="Cabin"/>
                <a:cs typeface="Cabin"/>
                <a:sym typeface="Cabin"/>
              </a:defRPr>
            </a:lvl6pPr>
            <a:lvl7pPr lvl="6" rtl="0">
              <a:buNone/>
              <a:defRPr sz="800">
                <a:solidFill>
                  <a:srgbClr val="F3F3F3"/>
                </a:solidFill>
                <a:latin typeface="Cabin"/>
                <a:ea typeface="Cabin"/>
                <a:cs typeface="Cabin"/>
                <a:sym typeface="Cabin"/>
              </a:defRPr>
            </a:lvl7pPr>
            <a:lvl8pPr lvl="7" rtl="0">
              <a:buNone/>
              <a:defRPr sz="800">
                <a:solidFill>
                  <a:srgbClr val="F3F3F3"/>
                </a:solidFill>
                <a:latin typeface="Cabin"/>
                <a:ea typeface="Cabin"/>
                <a:cs typeface="Cabin"/>
                <a:sym typeface="Cabin"/>
              </a:defRPr>
            </a:lvl8pPr>
            <a:lvl9pPr lvl="8" rtl="0">
              <a:buNone/>
              <a:defRPr sz="800">
                <a:solidFill>
                  <a:srgbClr val="F3F3F3"/>
                </a:solidFill>
                <a:latin typeface="Cabin"/>
                <a:ea typeface="Cabin"/>
                <a:cs typeface="Cabin"/>
                <a:sym typeface="Cabin"/>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mp; text">
  <p:cSld name="CUSTOM_1">
    <p:spTree>
      <p:nvGrpSpPr>
        <p:cNvPr id="79" name="Shape 79"/>
        <p:cNvGrpSpPr/>
        <p:nvPr/>
      </p:nvGrpSpPr>
      <p:grpSpPr>
        <a:xfrm>
          <a:off x="0" y="0"/>
          <a:ext cx="0" cy="0"/>
          <a:chOff x="0" y="0"/>
          <a:chExt cx="0" cy="0"/>
        </a:xfrm>
      </p:grpSpPr>
      <p:sp>
        <p:nvSpPr>
          <p:cNvPr id="80" name="Google Shape;80;p9"/>
          <p:cNvSpPr/>
          <p:nvPr/>
        </p:nvSpPr>
        <p:spPr>
          <a:xfrm flipH="1" rot="10800000">
            <a:off x="4827050" y="2662299"/>
            <a:ext cx="4326494" cy="2486021"/>
          </a:xfrm>
          <a:custGeom>
            <a:rect b="b" l="l" r="r" t="t"/>
            <a:pathLst>
              <a:path extrusionOk="0" h="68476" w="99597">
                <a:moveTo>
                  <a:pt x="99596" y="0"/>
                </a:moveTo>
                <a:lnTo>
                  <a:pt x="0" y="21"/>
                </a:lnTo>
                <a:lnTo>
                  <a:pt x="99596" y="68476"/>
                </a:lnTo>
                <a:lnTo>
                  <a:pt x="99596" y="0"/>
                </a:lnTo>
                <a:close/>
              </a:path>
            </a:pathLst>
          </a:custGeom>
          <a:solidFill>
            <a:srgbClr val="EDEDEB">
              <a:alpha val="1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9"/>
          <p:cNvSpPr/>
          <p:nvPr/>
        </p:nvSpPr>
        <p:spPr>
          <a:xfrm rot="10800000">
            <a:off x="5241623" y="3778203"/>
            <a:ext cx="3911921" cy="1370117"/>
          </a:xfrm>
          <a:custGeom>
            <a:rect b="b" l="l" r="r" t="t"/>
            <a:pathLst>
              <a:path extrusionOk="0" h="36908" w="99597">
                <a:moveTo>
                  <a:pt x="0" y="0"/>
                </a:moveTo>
                <a:lnTo>
                  <a:pt x="0" y="36907"/>
                </a:lnTo>
                <a:lnTo>
                  <a:pt x="99596" y="11"/>
                </a:lnTo>
                <a:lnTo>
                  <a:pt x="0" y="0"/>
                </a:lnTo>
                <a:close/>
              </a:path>
            </a:pathLst>
          </a:custGeom>
          <a:solidFill>
            <a:srgbClr val="314256"/>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82" name="Google Shape;82;p9"/>
          <p:cNvSpPr/>
          <p:nvPr/>
        </p:nvSpPr>
        <p:spPr>
          <a:xfrm rot="10800000">
            <a:off x="5241623" y="4090775"/>
            <a:ext cx="3911921" cy="1057546"/>
          </a:xfrm>
          <a:custGeom>
            <a:rect b="b" l="l" r="r" t="t"/>
            <a:pathLst>
              <a:path extrusionOk="0" h="28488" w="99597">
                <a:moveTo>
                  <a:pt x="0" y="1"/>
                </a:moveTo>
                <a:lnTo>
                  <a:pt x="0" y="28488"/>
                </a:lnTo>
                <a:lnTo>
                  <a:pt x="99596" y="1"/>
                </a:lnTo>
                <a:close/>
              </a:path>
            </a:pathLst>
          </a:custGeom>
          <a:solidFill>
            <a:srgbClr val="3E51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9"/>
          <p:cNvSpPr/>
          <p:nvPr/>
        </p:nvSpPr>
        <p:spPr>
          <a:xfrm rot="-5400000">
            <a:off x="-1299834" y="1285448"/>
            <a:ext cx="4323257" cy="1742714"/>
          </a:xfrm>
          <a:custGeom>
            <a:rect b="b" l="l" r="r" t="t"/>
            <a:pathLst>
              <a:path extrusionOk="0" h="68476" w="99597">
                <a:moveTo>
                  <a:pt x="99596" y="0"/>
                </a:moveTo>
                <a:lnTo>
                  <a:pt x="0" y="21"/>
                </a:lnTo>
                <a:lnTo>
                  <a:pt x="99596" y="68476"/>
                </a:lnTo>
                <a:lnTo>
                  <a:pt x="99596" y="0"/>
                </a:lnTo>
                <a:close/>
              </a:path>
            </a:pathLst>
          </a:custGeom>
          <a:solidFill>
            <a:srgbClr val="FCCC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9"/>
          <p:cNvSpPr/>
          <p:nvPr/>
        </p:nvSpPr>
        <p:spPr>
          <a:xfrm flipH="1" rot="-5400000">
            <a:off x="-508047" y="493661"/>
            <a:ext cx="2740411" cy="1743442"/>
          </a:xfrm>
          <a:custGeom>
            <a:rect b="b" l="l" r="r" t="t"/>
            <a:pathLst>
              <a:path extrusionOk="0" h="36908" w="99597">
                <a:moveTo>
                  <a:pt x="0" y="0"/>
                </a:moveTo>
                <a:lnTo>
                  <a:pt x="0" y="36907"/>
                </a:lnTo>
                <a:lnTo>
                  <a:pt x="99596" y="11"/>
                </a:lnTo>
                <a:lnTo>
                  <a:pt x="0" y="0"/>
                </a:lnTo>
                <a:close/>
              </a:path>
            </a:pathLst>
          </a:cu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85" name="Google Shape;85;p9"/>
          <p:cNvSpPr/>
          <p:nvPr/>
        </p:nvSpPr>
        <p:spPr>
          <a:xfrm flipH="1" rot="-5400000">
            <a:off x="-214576" y="200189"/>
            <a:ext cx="2129135" cy="1719108"/>
          </a:xfrm>
          <a:custGeom>
            <a:rect b="b" l="l" r="r" t="t"/>
            <a:pathLst>
              <a:path extrusionOk="0" h="28488" w="99597">
                <a:moveTo>
                  <a:pt x="0" y="1"/>
                </a:moveTo>
                <a:lnTo>
                  <a:pt x="0" y="28488"/>
                </a:lnTo>
                <a:lnTo>
                  <a:pt x="99596"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86" name="Google Shape;86;p9"/>
          <p:cNvSpPr txBox="1"/>
          <p:nvPr>
            <p:ph idx="12" type="sldNum"/>
          </p:nvPr>
        </p:nvSpPr>
        <p:spPr>
          <a:xfrm>
            <a:off x="8741702" y="4749900"/>
            <a:ext cx="402300" cy="393600"/>
          </a:xfrm>
          <a:prstGeom prst="rect">
            <a:avLst/>
          </a:prstGeom>
        </p:spPr>
        <p:txBody>
          <a:bodyPr anchorCtr="0" anchor="t" bIns="91425" lIns="91425" spcFirstLastPara="1" rIns="91425" wrap="square" tIns="91425">
            <a:noAutofit/>
          </a:bodyPr>
          <a:lstStyle>
            <a:lvl1pPr lvl="0" rtl="0">
              <a:buNone/>
              <a:defRPr sz="800">
                <a:solidFill>
                  <a:srgbClr val="F3F3F3"/>
                </a:solidFill>
                <a:latin typeface="Cabin"/>
                <a:ea typeface="Cabin"/>
                <a:cs typeface="Cabin"/>
                <a:sym typeface="Cabin"/>
              </a:defRPr>
            </a:lvl1pPr>
            <a:lvl2pPr lvl="1" rtl="0">
              <a:buNone/>
              <a:defRPr sz="800">
                <a:solidFill>
                  <a:srgbClr val="F3F3F3"/>
                </a:solidFill>
                <a:latin typeface="Cabin"/>
                <a:ea typeface="Cabin"/>
                <a:cs typeface="Cabin"/>
                <a:sym typeface="Cabin"/>
              </a:defRPr>
            </a:lvl2pPr>
            <a:lvl3pPr lvl="2" rtl="0">
              <a:buNone/>
              <a:defRPr sz="800">
                <a:solidFill>
                  <a:srgbClr val="F3F3F3"/>
                </a:solidFill>
                <a:latin typeface="Cabin"/>
                <a:ea typeface="Cabin"/>
                <a:cs typeface="Cabin"/>
                <a:sym typeface="Cabin"/>
              </a:defRPr>
            </a:lvl3pPr>
            <a:lvl4pPr lvl="3" rtl="0">
              <a:buNone/>
              <a:defRPr sz="800">
                <a:solidFill>
                  <a:srgbClr val="F3F3F3"/>
                </a:solidFill>
                <a:latin typeface="Cabin"/>
                <a:ea typeface="Cabin"/>
                <a:cs typeface="Cabin"/>
                <a:sym typeface="Cabin"/>
              </a:defRPr>
            </a:lvl4pPr>
            <a:lvl5pPr lvl="4" rtl="0">
              <a:buNone/>
              <a:defRPr sz="800">
                <a:solidFill>
                  <a:srgbClr val="F3F3F3"/>
                </a:solidFill>
                <a:latin typeface="Cabin"/>
                <a:ea typeface="Cabin"/>
                <a:cs typeface="Cabin"/>
                <a:sym typeface="Cabin"/>
              </a:defRPr>
            </a:lvl5pPr>
            <a:lvl6pPr lvl="5" rtl="0">
              <a:buNone/>
              <a:defRPr sz="800">
                <a:solidFill>
                  <a:srgbClr val="F3F3F3"/>
                </a:solidFill>
                <a:latin typeface="Cabin"/>
                <a:ea typeface="Cabin"/>
                <a:cs typeface="Cabin"/>
                <a:sym typeface="Cabin"/>
              </a:defRPr>
            </a:lvl6pPr>
            <a:lvl7pPr lvl="6" rtl="0">
              <a:buNone/>
              <a:defRPr sz="800">
                <a:solidFill>
                  <a:srgbClr val="F3F3F3"/>
                </a:solidFill>
                <a:latin typeface="Cabin"/>
                <a:ea typeface="Cabin"/>
                <a:cs typeface="Cabin"/>
                <a:sym typeface="Cabin"/>
              </a:defRPr>
            </a:lvl7pPr>
            <a:lvl8pPr lvl="7" rtl="0">
              <a:buNone/>
              <a:defRPr sz="800">
                <a:solidFill>
                  <a:srgbClr val="F3F3F3"/>
                </a:solidFill>
                <a:latin typeface="Cabin"/>
                <a:ea typeface="Cabin"/>
                <a:cs typeface="Cabin"/>
                <a:sym typeface="Cabin"/>
              </a:defRPr>
            </a:lvl8pPr>
            <a:lvl9pPr lvl="8" rtl="0">
              <a:buNone/>
              <a:defRPr sz="800">
                <a:solidFill>
                  <a:srgbClr val="F3F3F3"/>
                </a:solidFill>
                <a:latin typeface="Cabin"/>
                <a:ea typeface="Cabin"/>
                <a:cs typeface="Cabin"/>
                <a:sym typeface="Cabin"/>
              </a:defRPr>
            </a:lvl9pPr>
          </a:lstStyle>
          <a:p>
            <a:pPr indent="0" lvl="0" marL="0" rtl="0" algn="l">
              <a:spcBef>
                <a:spcPts val="0"/>
              </a:spcBef>
              <a:spcAft>
                <a:spcPts val="0"/>
              </a:spcAft>
              <a:buNone/>
            </a:pPr>
            <a:fld id="{00000000-1234-1234-1234-123412341234}" type="slidenum">
              <a:rPr lang="en"/>
              <a:t>‹#›</a:t>
            </a:fld>
            <a:endParaRPr/>
          </a:p>
        </p:txBody>
      </p:sp>
      <p:sp>
        <p:nvSpPr>
          <p:cNvPr id="87" name="Google Shape;87;p9"/>
          <p:cNvSpPr txBox="1"/>
          <p:nvPr>
            <p:ph hasCustomPrompt="1" type="title"/>
          </p:nvPr>
        </p:nvSpPr>
        <p:spPr>
          <a:xfrm>
            <a:off x="314550" y="813150"/>
            <a:ext cx="8520600" cy="9645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FFFFFF"/>
              </a:buClr>
              <a:buSzPts val="4800"/>
              <a:buNone/>
              <a:defRPr sz="4800">
                <a:solidFill>
                  <a:srgbClr val="FFFFFF"/>
                </a:solidFill>
              </a:defRPr>
            </a:lvl1pPr>
            <a:lvl2pPr lvl="1" rtl="0" algn="ctr">
              <a:spcBef>
                <a:spcPts val="0"/>
              </a:spcBef>
              <a:spcAft>
                <a:spcPts val="0"/>
              </a:spcAft>
              <a:buClr>
                <a:srgbClr val="FFFFFF"/>
              </a:buClr>
              <a:buSzPts val="4800"/>
              <a:buNone/>
              <a:defRPr sz="4800">
                <a:solidFill>
                  <a:srgbClr val="FFFFFF"/>
                </a:solidFill>
              </a:defRPr>
            </a:lvl2pPr>
            <a:lvl3pPr lvl="2" rtl="0" algn="ctr">
              <a:spcBef>
                <a:spcPts val="0"/>
              </a:spcBef>
              <a:spcAft>
                <a:spcPts val="0"/>
              </a:spcAft>
              <a:buClr>
                <a:srgbClr val="FFFFFF"/>
              </a:buClr>
              <a:buSzPts val="4800"/>
              <a:buNone/>
              <a:defRPr sz="4800">
                <a:solidFill>
                  <a:srgbClr val="FFFFFF"/>
                </a:solidFill>
              </a:defRPr>
            </a:lvl3pPr>
            <a:lvl4pPr lvl="3" rtl="0" algn="ctr">
              <a:spcBef>
                <a:spcPts val="0"/>
              </a:spcBef>
              <a:spcAft>
                <a:spcPts val="0"/>
              </a:spcAft>
              <a:buClr>
                <a:srgbClr val="FFFFFF"/>
              </a:buClr>
              <a:buSzPts val="4800"/>
              <a:buNone/>
              <a:defRPr sz="4800">
                <a:solidFill>
                  <a:srgbClr val="FFFFFF"/>
                </a:solidFill>
              </a:defRPr>
            </a:lvl4pPr>
            <a:lvl5pPr lvl="4" rtl="0" algn="ctr">
              <a:spcBef>
                <a:spcPts val="0"/>
              </a:spcBef>
              <a:spcAft>
                <a:spcPts val="0"/>
              </a:spcAft>
              <a:buClr>
                <a:srgbClr val="FFFFFF"/>
              </a:buClr>
              <a:buSzPts val="4800"/>
              <a:buNone/>
              <a:defRPr sz="4800">
                <a:solidFill>
                  <a:srgbClr val="FFFFFF"/>
                </a:solidFill>
              </a:defRPr>
            </a:lvl5pPr>
            <a:lvl6pPr lvl="5" rtl="0" algn="ctr">
              <a:spcBef>
                <a:spcPts val="0"/>
              </a:spcBef>
              <a:spcAft>
                <a:spcPts val="0"/>
              </a:spcAft>
              <a:buClr>
                <a:srgbClr val="FFFFFF"/>
              </a:buClr>
              <a:buSzPts val="4800"/>
              <a:buNone/>
              <a:defRPr sz="4800">
                <a:solidFill>
                  <a:srgbClr val="FFFFFF"/>
                </a:solidFill>
              </a:defRPr>
            </a:lvl6pPr>
            <a:lvl7pPr lvl="6" rtl="0" algn="ctr">
              <a:spcBef>
                <a:spcPts val="0"/>
              </a:spcBef>
              <a:spcAft>
                <a:spcPts val="0"/>
              </a:spcAft>
              <a:buClr>
                <a:srgbClr val="FFFFFF"/>
              </a:buClr>
              <a:buSzPts val="4800"/>
              <a:buNone/>
              <a:defRPr sz="4800">
                <a:solidFill>
                  <a:srgbClr val="FFFFFF"/>
                </a:solidFill>
              </a:defRPr>
            </a:lvl7pPr>
            <a:lvl8pPr lvl="7" rtl="0" algn="ctr">
              <a:spcBef>
                <a:spcPts val="0"/>
              </a:spcBef>
              <a:spcAft>
                <a:spcPts val="0"/>
              </a:spcAft>
              <a:buClr>
                <a:srgbClr val="FFFFFF"/>
              </a:buClr>
              <a:buSzPts val="4800"/>
              <a:buNone/>
              <a:defRPr sz="4800">
                <a:solidFill>
                  <a:srgbClr val="FFFFFF"/>
                </a:solidFill>
              </a:defRPr>
            </a:lvl8pPr>
            <a:lvl9pPr lvl="8" rtl="0" algn="ctr">
              <a:spcBef>
                <a:spcPts val="0"/>
              </a:spcBef>
              <a:spcAft>
                <a:spcPts val="0"/>
              </a:spcAft>
              <a:buClr>
                <a:srgbClr val="FFFFFF"/>
              </a:buClr>
              <a:buSzPts val="4800"/>
              <a:buNone/>
              <a:defRPr sz="4800">
                <a:solidFill>
                  <a:srgbClr val="FFFFFF"/>
                </a:solidFill>
              </a:defRPr>
            </a:lvl9pPr>
          </a:lstStyle>
          <a:p>
            <a:r>
              <a:t>xx%</a:t>
            </a:r>
          </a:p>
        </p:txBody>
      </p:sp>
      <p:sp>
        <p:nvSpPr>
          <p:cNvPr id="88" name="Google Shape;88;p9"/>
          <p:cNvSpPr txBox="1"/>
          <p:nvPr>
            <p:ph hasCustomPrompt="1" idx="2" type="title"/>
          </p:nvPr>
        </p:nvSpPr>
        <p:spPr>
          <a:xfrm>
            <a:off x="314550" y="1960700"/>
            <a:ext cx="8520600" cy="9645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FFFFFF"/>
              </a:buClr>
              <a:buSzPts val="4800"/>
              <a:buNone/>
              <a:defRPr sz="4800">
                <a:solidFill>
                  <a:srgbClr val="FFFFFF"/>
                </a:solidFill>
              </a:defRPr>
            </a:lvl1pPr>
            <a:lvl2pPr lvl="1" rtl="0" algn="ctr">
              <a:spcBef>
                <a:spcPts val="0"/>
              </a:spcBef>
              <a:spcAft>
                <a:spcPts val="0"/>
              </a:spcAft>
              <a:buClr>
                <a:srgbClr val="FFFFFF"/>
              </a:buClr>
              <a:buSzPts val="4800"/>
              <a:buNone/>
              <a:defRPr sz="4800">
                <a:solidFill>
                  <a:srgbClr val="FFFFFF"/>
                </a:solidFill>
              </a:defRPr>
            </a:lvl2pPr>
            <a:lvl3pPr lvl="2" rtl="0" algn="ctr">
              <a:spcBef>
                <a:spcPts val="0"/>
              </a:spcBef>
              <a:spcAft>
                <a:spcPts val="0"/>
              </a:spcAft>
              <a:buClr>
                <a:srgbClr val="FFFFFF"/>
              </a:buClr>
              <a:buSzPts val="4800"/>
              <a:buNone/>
              <a:defRPr sz="4800">
                <a:solidFill>
                  <a:srgbClr val="FFFFFF"/>
                </a:solidFill>
              </a:defRPr>
            </a:lvl3pPr>
            <a:lvl4pPr lvl="3" rtl="0" algn="ctr">
              <a:spcBef>
                <a:spcPts val="0"/>
              </a:spcBef>
              <a:spcAft>
                <a:spcPts val="0"/>
              </a:spcAft>
              <a:buClr>
                <a:srgbClr val="FFFFFF"/>
              </a:buClr>
              <a:buSzPts val="4800"/>
              <a:buNone/>
              <a:defRPr sz="4800">
                <a:solidFill>
                  <a:srgbClr val="FFFFFF"/>
                </a:solidFill>
              </a:defRPr>
            </a:lvl4pPr>
            <a:lvl5pPr lvl="4" rtl="0" algn="ctr">
              <a:spcBef>
                <a:spcPts val="0"/>
              </a:spcBef>
              <a:spcAft>
                <a:spcPts val="0"/>
              </a:spcAft>
              <a:buClr>
                <a:srgbClr val="FFFFFF"/>
              </a:buClr>
              <a:buSzPts val="4800"/>
              <a:buNone/>
              <a:defRPr sz="4800">
                <a:solidFill>
                  <a:srgbClr val="FFFFFF"/>
                </a:solidFill>
              </a:defRPr>
            </a:lvl5pPr>
            <a:lvl6pPr lvl="5" rtl="0" algn="ctr">
              <a:spcBef>
                <a:spcPts val="0"/>
              </a:spcBef>
              <a:spcAft>
                <a:spcPts val="0"/>
              </a:spcAft>
              <a:buClr>
                <a:srgbClr val="FFFFFF"/>
              </a:buClr>
              <a:buSzPts val="4800"/>
              <a:buNone/>
              <a:defRPr sz="4800">
                <a:solidFill>
                  <a:srgbClr val="FFFFFF"/>
                </a:solidFill>
              </a:defRPr>
            </a:lvl6pPr>
            <a:lvl7pPr lvl="6" rtl="0" algn="ctr">
              <a:spcBef>
                <a:spcPts val="0"/>
              </a:spcBef>
              <a:spcAft>
                <a:spcPts val="0"/>
              </a:spcAft>
              <a:buClr>
                <a:srgbClr val="FFFFFF"/>
              </a:buClr>
              <a:buSzPts val="4800"/>
              <a:buNone/>
              <a:defRPr sz="4800">
                <a:solidFill>
                  <a:srgbClr val="FFFFFF"/>
                </a:solidFill>
              </a:defRPr>
            </a:lvl7pPr>
            <a:lvl8pPr lvl="7" rtl="0" algn="ctr">
              <a:spcBef>
                <a:spcPts val="0"/>
              </a:spcBef>
              <a:spcAft>
                <a:spcPts val="0"/>
              </a:spcAft>
              <a:buClr>
                <a:srgbClr val="FFFFFF"/>
              </a:buClr>
              <a:buSzPts val="4800"/>
              <a:buNone/>
              <a:defRPr sz="4800">
                <a:solidFill>
                  <a:srgbClr val="FFFFFF"/>
                </a:solidFill>
              </a:defRPr>
            </a:lvl8pPr>
            <a:lvl9pPr lvl="8" rtl="0" algn="ctr">
              <a:spcBef>
                <a:spcPts val="0"/>
              </a:spcBef>
              <a:spcAft>
                <a:spcPts val="0"/>
              </a:spcAft>
              <a:buClr>
                <a:srgbClr val="FFFFFF"/>
              </a:buClr>
              <a:buSzPts val="4800"/>
              <a:buNone/>
              <a:defRPr sz="4800">
                <a:solidFill>
                  <a:srgbClr val="FFFFFF"/>
                </a:solidFill>
              </a:defRPr>
            </a:lvl9pPr>
          </a:lstStyle>
          <a:p>
            <a:r>
              <a:t>xx%</a:t>
            </a:r>
          </a:p>
        </p:txBody>
      </p:sp>
      <p:sp>
        <p:nvSpPr>
          <p:cNvPr id="89" name="Google Shape;89;p9"/>
          <p:cNvSpPr txBox="1"/>
          <p:nvPr>
            <p:ph hasCustomPrompt="1" idx="3" type="title"/>
          </p:nvPr>
        </p:nvSpPr>
        <p:spPr>
          <a:xfrm>
            <a:off x="314550" y="3146350"/>
            <a:ext cx="8520600" cy="9645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FFFFFF"/>
              </a:buClr>
              <a:buSzPts val="4800"/>
              <a:buNone/>
              <a:defRPr sz="4800">
                <a:solidFill>
                  <a:srgbClr val="FFFFFF"/>
                </a:solidFill>
              </a:defRPr>
            </a:lvl1pPr>
            <a:lvl2pPr lvl="1" rtl="0" algn="ctr">
              <a:spcBef>
                <a:spcPts val="0"/>
              </a:spcBef>
              <a:spcAft>
                <a:spcPts val="0"/>
              </a:spcAft>
              <a:buClr>
                <a:srgbClr val="FFFFFF"/>
              </a:buClr>
              <a:buSzPts val="4800"/>
              <a:buNone/>
              <a:defRPr sz="4800">
                <a:solidFill>
                  <a:srgbClr val="FFFFFF"/>
                </a:solidFill>
              </a:defRPr>
            </a:lvl2pPr>
            <a:lvl3pPr lvl="2" rtl="0" algn="ctr">
              <a:spcBef>
                <a:spcPts val="0"/>
              </a:spcBef>
              <a:spcAft>
                <a:spcPts val="0"/>
              </a:spcAft>
              <a:buClr>
                <a:srgbClr val="FFFFFF"/>
              </a:buClr>
              <a:buSzPts val="4800"/>
              <a:buNone/>
              <a:defRPr sz="4800">
                <a:solidFill>
                  <a:srgbClr val="FFFFFF"/>
                </a:solidFill>
              </a:defRPr>
            </a:lvl3pPr>
            <a:lvl4pPr lvl="3" rtl="0" algn="ctr">
              <a:spcBef>
                <a:spcPts val="0"/>
              </a:spcBef>
              <a:spcAft>
                <a:spcPts val="0"/>
              </a:spcAft>
              <a:buClr>
                <a:srgbClr val="FFFFFF"/>
              </a:buClr>
              <a:buSzPts val="4800"/>
              <a:buNone/>
              <a:defRPr sz="4800">
                <a:solidFill>
                  <a:srgbClr val="FFFFFF"/>
                </a:solidFill>
              </a:defRPr>
            </a:lvl4pPr>
            <a:lvl5pPr lvl="4" rtl="0" algn="ctr">
              <a:spcBef>
                <a:spcPts val="0"/>
              </a:spcBef>
              <a:spcAft>
                <a:spcPts val="0"/>
              </a:spcAft>
              <a:buClr>
                <a:srgbClr val="FFFFFF"/>
              </a:buClr>
              <a:buSzPts val="4800"/>
              <a:buNone/>
              <a:defRPr sz="4800">
                <a:solidFill>
                  <a:srgbClr val="FFFFFF"/>
                </a:solidFill>
              </a:defRPr>
            </a:lvl5pPr>
            <a:lvl6pPr lvl="5" rtl="0" algn="ctr">
              <a:spcBef>
                <a:spcPts val="0"/>
              </a:spcBef>
              <a:spcAft>
                <a:spcPts val="0"/>
              </a:spcAft>
              <a:buClr>
                <a:srgbClr val="FFFFFF"/>
              </a:buClr>
              <a:buSzPts val="4800"/>
              <a:buNone/>
              <a:defRPr sz="4800">
                <a:solidFill>
                  <a:srgbClr val="FFFFFF"/>
                </a:solidFill>
              </a:defRPr>
            </a:lvl6pPr>
            <a:lvl7pPr lvl="6" rtl="0" algn="ctr">
              <a:spcBef>
                <a:spcPts val="0"/>
              </a:spcBef>
              <a:spcAft>
                <a:spcPts val="0"/>
              </a:spcAft>
              <a:buClr>
                <a:srgbClr val="FFFFFF"/>
              </a:buClr>
              <a:buSzPts val="4800"/>
              <a:buNone/>
              <a:defRPr sz="4800">
                <a:solidFill>
                  <a:srgbClr val="FFFFFF"/>
                </a:solidFill>
              </a:defRPr>
            </a:lvl7pPr>
            <a:lvl8pPr lvl="7" rtl="0" algn="ctr">
              <a:spcBef>
                <a:spcPts val="0"/>
              </a:spcBef>
              <a:spcAft>
                <a:spcPts val="0"/>
              </a:spcAft>
              <a:buClr>
                <a:srgbClr val="FFFFFF"/>
              </a:buClr>
              <a:buSzPts val="4800"/>
              <a:buNone/>
              <a:defRPr sz="4800">
                <a:solidFill>
                  <a:srgbClr val="FFFFFF"/>
                </a:solidFill>
              </a:defRPr>
            </a:lvl8pPr>
            <a:lvl9pPr lvl="8" rtl="0" algn="ctr">
              <a:spcBef>
                <a:spcPts val="0"/>
              </a:spcBef>
              <a:spcAft>
                <a:spcPts val="0"/>
              </a:spcAft>
              <a:buClr>
                <a:srgbClr val="FFFFFF"/>
              </a:buClr>
              <a:buSzPts val="4800"/>
              <a:buNone/>
              <a:defRPr sz="4800">
                <a:solidFill>
                  <a:srgbClr val="FFFFFF"/>
                </a:solidFill>
              </a:defRPr>
            </a:lvl9pPr>
          </a:lstStyle>
          <a:p>
            <a:r>
              <a:t>xx%</a:t>
            </a:r>
          </a:p>
        </p:txBody>
      </p:sp>
      <p:sp>
        <p:nvSpPr>
          <p:cNvPr id="90" name="Google Shape;90;p9"/>
          <p:cNvSpPr txBox="1"/>
          <p:nvPr>
            <p:ph idx="1" type="subTitle"/>
          </p:nvPr>
        </p:nvSpPr>
        <p:spPr>
          <a:xfrm>
            <a:off x="1382875" y="1597050"/>
            <a:ext cx="6399900" cy="294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3E516C"/>
              </a:buClr>
              <a:buSzPts val="1200"/>
              <a:buNone/>
              <a:defRPr sz="1200">
                <a:solidFill>
                  <a:srgbClr val="3E516C"/>
                </a:solidFill>
              </a:defRPr>
            </a:lvl1pPr>
            <a:lvl2pPr lvl="1" rtl="0" algn="ctr">
              <a:lnSpc>
                <a:spcPct val="100000"/>
              </a:lnSpc>
              <a:spcBef>
                <a:spcPts val="0"/>
              </a:spcBef>
              <a:spcAft>
                <a:spcPts val="0"/>
              </a:spcAft>
              <a:buClr>
                <a:srgbClr val="3E516C"/>
              </a:buClr>
              <a:buSzPts val="1200"/>
              <a:buNone/>
              <a:defRPr sz="1200">
                <a:solidFill>
                  <a:srgbClr val="3E516C"/>
                </a:solidFill>
              </a:defRPr>
            </a:lvl2pPr>
            <a:lvl3pPr lvl="2" rtl="0" algn="ctr">
              <a:lnSpc>
                <a:spcPct val="100000"/>
              </a:lnSpc>
              <a:spcBef>
                <a:spcPts val="0"/>
              </a:spcBef>
              <a:spcAft>
                <a:spcPts val="0"/>
              </a:spcAft>
              <a:buClr>
                <a:srgbClr val="3E516C"/>
              </a:buClr>
              <a:buSzPts val="1200"/>
              <a:buNone/>
              <a:defRPr sz="1200">
                <a:solidFill>
                  <a:srgbClr val="3E516C"/>
                </a:solidFill>
              </a:defRPr>
            </a:lvl3pPr>
            <a:lvl4pPr lvl="3" rtl="0" algn="ctr">
              <a:lnSpc>
                <a:spcPct val="100000"/>
              </a:lnSpc>
              <a:spcBef>
                <a:spcPts val="0"/>
              </a:spcBef>
              <a:spcAft>
                <a:spcPts val="0"/>
              </a:spcAft>
              <a:buClr>
                <a:srgbClr val="3E516C"/>
              </a:buClr>
              <a:buSzPts val="1200"/>
              <a:buNone/>
              <a:defRPr sz="1200">
                <a:solidFill>
                  <a:srgbClr val="3E516C"/>
                </a:solidFill>
              </a:defRPr>
            </a:lvl4pPr>
            <a:lvl5pPr lvl="4" rtl="0" algn="ctr">
              <a:lnSpc>
                <a:spcPct val="100000"/>
              </a:lnSpc>
              <a:spcBef>
                <a:spcPts val="0"/>
              </a:spcBef>
              <a:spcAft>
                <a:spcPts val="0"/>
              </a:spcAft>
              <a:buClr>
                <a:srgbClr val="3E516C"/>
              </a:buClr>
              <a:buSzPts val="1200"/>
              <a:buNone/>
              <a:defRPr sz="1200">
                <a:solidFill>
                  <a:srgbClr val="3E516C"/>
                </a:solidFill>
              </a:defRPr>
            </a:lvl5pPr>
            <a:lvl6pPr lvl="5" rtl="0" algn="ctr">
              <a:lnSpc>
                <a:spcPct val="100000"/>
              </a:lnSpc>
              <a:spcBef>
                <a:spcPts val="0"/>
              </a:spcBef>
              <a:spcAft>
                <a:spcPts val="0"/>
              </a:spcAft>
              <a:buClr>
                <a:srgbClr val="3E516C"/>
              </a:buClr>
              <a:buSzPts val="1200"/>
              <a:buNone/>
              <a:defRPr sz="1200">
                <a:solidFill>
                  <a:srgbClr val="3E516C"/>
                </a:solidFill>
              </a:defRPr>
            </a:lvl6pPr>
            <a:lvl7pPr lvl="6" rtl="0" algn="ctr">
              <a:lnSpc>
                <a:spcPct val="100000"/>
              </a:lnSpc>
              <a:spcBef>
                <a:spcPts val="0"/>
              </a:spcBef>
              <a:spcAft>
                <a:spcPts val="0"/>
              </a:spcAft>
              <a:buClr>
                <a:srgbClr val="3E516C"/>
              </a:buClr>
              <a:buSzPts val="1200"/>
              <a:buNone/>
              <a:defRPr sz="1200">
                <a:solidFill>
                  <a:srgbClr val="3E516C"/>
                </a:solidFill>
              </a:defRPr>
            </a:lvl7pPr>
            <a:lvl8pPr lvl="7" rtl="0" algn="ctr">
              <a:lnSpc>
                <a:spcPct val="100000"/>
              </a:lnSpc>
              <a:spcBef>
                <a:spcPts val="0"/>
              </a:spcBef>
              <a:spcAft>
                <a:spcPts val="0"/>
              </a:spcAft>
              <a:buClr>
                <a:srgbClr val="3E516C"/>
              </a:buClr>
              <a:buSzPts val="1200"/>
              <a:buNone/>
              <a:defRPr sz="1200">
                <a:solidFill>
                  <a:srgbClr val="3E516C"/>
                </a:solidFill>
              </a:defRPr>
            </a:lvl8pPr>
            <a:lvl9pPr lvl="8" rtl="0" algn="ctr">
              <a:lnSpc>
                <a:spcPct val="100000"/>
              </a:lnSpc>
              <a:spcBef>
                <a:spcPts val="0"/>
              </a:spcBef>
              <a:spcAft>
                <a:spcPts val="0"/>
              </a:spcAft>
              <a:buClr>
                <a:srgbClr val="3E516C"/>
              </a:buClr>
              <a:buSzPts val="1200"/>
              <a:buNone/>
              <a:defRPr sz="1200">
                <a:solidFill>
                  <a:srgbClr val="3E516C"/>
                </a:solidFill>
              </a:defRPr>
            </a:lvl9pPr>
          </a:lstStyle>
          <a:p/>
        </p:txBody>
      </p:sp>
      <p:sp>
        <p:nvSpPr>
          <p:cNvPr id="91" name="Google Shape;91;p9"/>
          <p:cNvSpPr txBox="1"/>
          <p:nvPr>
            <p:ph idx="4" type="subTitle"/>
          </p:nvPr>
        </p:nvSpPr>
        <p:spPr>
          <a:xfrm>
            <a:off x="1382875" y="2744600"/>
            <a:ext cx="6399900" cy="294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3E516C"/>
              </a:buClr>
              <a:buSzPts val="1200"/>
              <a:buNone/>
              <a:defRPr sz="1200">
                <a:solidFill>
                  <a:srgbClr val="3E516C"/>
                </a:solidFill>
              </a:defRPr>
            </a:lvl1pPr>
            <a:lvl2pPr lvl="1" rtl="0" algn="ctr">
              <a:lnSpc>
                <a:spcPct val="100000"/>
              </a:lnSpc>
              <a:spcBef>
                <a:spcPts val="0"/>
              </a:spcBef>
              <a:spcAft>
                <a:spcPts val="0"/>
              </a:spcAft>
              <a:buClr>
                <a:srgbClr val="3E516C"/>
              </a:buClr>
              <a:buSzPts val="1200"/>
              <a:buNone/>
              <a:defRPr sz="1200">
                <a:solidFill>
                  <a:srgbClr val="3E516C"/>
                </a:solidFill>
              </a:defRPr>
            </a:lvl2pPr>
            <a:lvl3pPr lvl="2" rtl="0" algn="ctr">
              <a:lnSpc>
                <a:spcPct val="100000"/>
              </a:lnSpc>
              <a:spcBef>
                <a:spcPts val="0"/>
              </a:spcBef>
              <a:spcAft>
                <a:spcPts val="0"/>
              </a:spcAft>
              <a:buClr>
                <a:srgbClr val="3E516C"/>
              </a:buClr>
              <a:buSzPts val="1200"/>
              <a:buNone/>
              <a:defRPr sz="1200">
                <a:solidFill>
                  <a:srgbClr val="3E516C"/>
                </a:solidFill>
              </a:defRPr>
            </a:lvl3pPr>
            <a:lvl4pPr lvl="3" rtl="0" algn="ctr">
              <a:lnSpc>
                <a:spcPct val="100000"/>
              </a:lnSpc>
              <a:spcBef>
                <a:spcPts val="0"/>
              </a:spcBef>
              <a:spcAft>
                <a:spcPts val="0"/>
              </a:spcAft>
              <a:buClr>
                <a:srgbClr val="3E516C"/>
              </a:buClr>
              <a:buSzPts val="1200"/>
              <a:buNone/>
              <a:defRPr sz="1200">
                <a:solidFill>
                  <a:srgbClr val="3E516C"/>
                </a:solidFill>
              </a:defRPr>
            </a:lvl4pPr>
            <a:lvl5pPr lvl="4" rtl="0" algn="ctr">
              <a:lnSpc>
                <a:spcPct val="100000"/>
              </a:lnSpc>
              <a:spcBef>
                <a:spcPts val="0"/>
              </a:spcBef>
              <a:spcAft>
                <a:spcPts val="0"/>
              </a:spcAft>
              <a:buClr>
                <a:srgbClr val="3E516C"/>
              </a:buClr>
              <a:buSzPts val="1200"/>
              <a:buNone/>
              <a:defRPr sz="1200">
                <a:solidFill>
                  <a:srgbClr val="3E516C"/>
                </a:solidFill>
              </a:defRPr>
            </a:lvl5pPr>
            <a:lvl6pPr lvl="5" rtl="0" algn="ctr">
              <a:lnSpc>
                <a:spcPct val="100000"/>
              </a:lnSpc>
              <a:spcBef>
                <a:spcPts val="0"/>
              </a:spcBef>
              <a:spcAft>
                <a:spcPts val="0"/>
              </a:spcAft>
              <a:buClr>
                <a:srgbClr val="3E516C"/>
              </a:buClr>
              <a:buSzPts val="1200"/>
              <a:buNone/>
              <a:defRPr sz="1200">
                <a:solidFill>
                  <a:srgbClr val="3E516C"/>
                </a:solidFill>
              </a:defRPr>
            </a:lvl6pPr>
            <a:lvl7pPr lvl="6" rtl="0" algn="ctr">
              <a:lnSpc>
                <a:spcPct val="100000"/>
              </a:lnSpc>
              <a:spcBef>
                <a:spcPts val="0"/>
              </a:spcBef>
              <a:spcAft>
                <a:spcPts val="0"/>
              </a:spcAft>
              <a:buClr>
                <a:srgbClr val="3E516C"/>
              </a:buClr>
              <a:buSzPts val="1200"/>
              <a:buNone/>
              <a:defRPr sz="1200">
                <a:solidFill>
                  <a:srgbClr val="3E516C"/>
                </a:solidFill>
              </a:defRPr>
            </a:lvl7pPr>
            <a:lvl8pPr lvl="7" rtl="0" algn="ctr">
              <a:lnSpc>
                <a:spcPct val="100000"/>
              </a:lnSpc>
              <a:spcBef>
                <a:spcPts val="0"/>
              </a:spcBef>
              <a:spcAft>
                <a:spcPts val="0"/>
              </a:spcAft>
              <a:buClr>
                <a:srgbClr val="3E516C"/>
              </a:buClr>
              <a:buSzPts val="1200"/>
              <a:buNone/>
              <a:defRPr sz="1200">
                <a:solidFill>
                  <a:srgbClr val="3E516C"/>
                </a:solidFill>
              </a:defRPr>
            </a:lvl8pPr>
            <a:lvl9pPr lvl="8" rtl="0" algn="ctr">
              <a:lnSpc>
                <a:spcPct val="100000"/>
              </a:lnSpc>
              <a:spcBef>
                <a:spcPts val="0"/>
              </a:spcBef>
              <a:spcAft>
                <a:spcPts val="0"/>
              </a:spcAft>
              <a:buClr>
                <a:srgbClr val="3E516C"/>
              </a:buClr>
              <a:buSzPts val="1200"/>
              <a:buNone/>
              <a:defRPr sz="1200">
                <a:solidFill>
                  <a:srgbClr val="3E516C"/>
                </a:solidFill>
              </a:defRPr>
            </a:lvl9pPr>
          </a:lstStyle>
          <a:p/>
        </p:txBody>
      </p:sp>
      <p:sp>
        <p:nvSpPr>
          <p:cNvPr id="92" name="Google Shape;92;p9"/>
          <p:cNvSpPr txBox="1"/>
          <p:nvPr>
            <p:ph idx="5" type="subTitle"/>
          </p:nvPr>
        </p:nvSpPr>
        <p:spPr>
          <a:xfrm>
            <a:off x="1382875" y="3930250"/>
            <a:ext cx="6399900" cy="294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3E516C"/>
              </a:buClr>
              <a:buSzPts val="1200"/>
              <a:buNone/>
              <a:defRPr sz="1200">
                <a:solidFill>
                  <a:srgbClr val="3E516C"/>
                </a:solidFill>
              </a:defRPr>
            </a:lvl1pPr>
            <a:lvl2pPr lvl="1" rtl="0" algn="ctr">
              <a:lnSpc>
                <a:spcPct val="100000"/>
              </a:lnSpc>
              <a:spcBef>
                <a:spcPts val="0"/>
              </a:spcBef>
              <a:spcAft>
                <a:spcPts val="0"/>
              </a:spcAft>
              <a:buClr>
                <a:srgbClr val="3E516C"/>
              </a:buClr>
              <a:buSzPts val="1200"/>
              <a:buNone/>
              <a:defRPr sz="1200">
                <a:solidFill>
                  <a:srgbClr val="3E516C"/>
                </a:solidFill>
              </a:defRPr>
            </a:lvl2pPr>
            <a:lvl3pPr lvl="2" rtl="0" algn="ctr">
              <a:lnSpc>
                <a:spcPct val="100000"/>
              </a:lnSpc>
              <a:spcBef>
                <a:spcPts val="0"/>
              </a:spcBef>
              <a:spcAft>
                <a:spcPts val="0"/>
              </a:spcAft>
              <a:buClr>
                <a:srgbClr val="3E516C"/>
              </a:buClr>
              <a:buSzPts val="1200"/>
              <a:buNone/>
              <a:defRPr sz="1200">
                <a:solidFill>
                  <a:srgbClr val="3E516C"/>
                </a:solidFill>
              </a:defRPr>
            </a:lvl3pPr>
            <a:lvl4pPr lvl="3" rtl="0" algn="ctr">
              <a:lnSpc>
                <a:spcPct val="100000"/>
              </a:lnSpc>
              <a:spcBef>
                <a:spcPts val="0"/>
              </a:spcBef>
              <a:spcAft>
                <a:spcPts val="0"/>
              </a:spcAft>
              <a:buClr>
                <a:srgbClr val="3E516C"/>
              </a:buClr>
              <a:buSzPts val="1200"/>
              <a:buNone/>
              <a:defRPr sz="1200">
                <a:solidFill>
                  <a:srgbClr val="3E516C"/>
                </a:solidFill>
              </a:defRPr>
            </a:lvl4pPr>
            <a:lvl5pPr lvl="4" rtl="0" algn="ctr">
              <a:lnSpc>
                <a:spcPct val="100000"/>
              </a:lnSpc>
              <a:spcBef>
                <a:spcPts val="0"/>
              </a:spcBef>
              <a:spcAft>
                <a:spcPts val="0"/>
              </a:spcAft>
              <a:buClr>
                <a:srgbClr val="3E516C"/>
              </a:buClr>
              <a:buSzPts val="1200"/>
              <a:buNone/>
              <a:defRPr sz="1200">
                <a:solidFill>
                  <a:srgbClr val="3E516C"/>
                </a:solidFill>
              </a:defRPr>
            </a:lvl5pPr>
            <a:lvl6pPr lvl="5" rtl="0" algn="ctr">
              <a:lnSpc>
                <a:spcPct val="100000"/>
              </a:lnSpc>
              <a:spcBef>
                <a:spcPts val="0"/>
              </a:spcBef>
              <a:spcAft>
                <a:spcPts val="0"/>
              </a:spcAft>
              <a:buClr>
                <a:srgbClr val="3E516C"/>
              </a:buClr>
              <a:buSzPts val="1200"/>
              <a:buNone/>
              <a:defRPr sz="1200">
                <a:solidFill>
                  <a:srgbClr val="3E516C"/>
                </a:solidFill>
              </a:defRPr>
            </a:lvl6pPr>
            <a:lvl7pPr lvl="6" rtl="0" algn="ctr">
              <a:lnSpc>
                <a:spcPct val="100000"/>
              </a:lnSpc>
              <a:spcBef>
                <a:spcPts val="0"/>
              </a:spcBef>
              <a:spcAft>
                <a:spcPts val="0"/>
              </a:spcAft>
              <a:buClr>
                <a:srgbClr val="3E516C"/>
              </a:buClr>
              <a:buSzPts val="1200"/>
              <a:buNone/>
              <a:defRPr sz="1200">
                <a:solidFill>
                  <a:srgbClr val="3E516C"/>
                </a:solidFill>
              </a:defRPr>
            </a:lvl7pPr>
            <a:lvl8pPr lvl="7" rtl="0" algn="ctr">
              <a:lnSpc>
                <a:spcPct val="100000"/>
              </a:lnSpc>
              <a:spcBef>
                <a:spcPts val="0"/>
              </a:spcBef>
              <a:spcAft>
                <a:spcPts val="0"/>
              </a:spcAft>
              <a:buClr>
                <a:srgbClr val="3E516C"/>
              </a:buClr>
              <a:buSzPts val="1200"/>
              <a:buNone/>
              <a:defRPr sz="1200">
                <a:solidFill>
                  <a:srgbClr val="3E516C"/>
                </a:solidFill>
              </a:defRPr>
            </a:lvl8pPr>
            <a:lvl9pPr lvl="8" rtl="0" algn="ctr">
              <a:lnSpc>
                <a:spcPct val="100000"/>
              </a:lnSpc>
              <a:spcBef>
                <a:spcPts val="0"/>
              </a:spcBef>
              <a:spcAft>
                <a:spcPts val="0"/>
              </a:spcAft>
              <a:buClr>
                <a:srgbClr val="3E516C"/>
              </a:buClr>
              <a:buSzPts val="1200"/>
              <a:buNone/>
              <a:defRPr sz="1200">
                <a:solidFill>
                  <a:srgbClr val="3E516C"/>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le slide 1 1">
  <p:cSld name="CUSTOM_1_1">
    <p:spTree>
      <p:nvGrpSpPr>
        <p:cNvPr id="93" name="Shape 93"/>
        <p:cNvGrpSpPr/>
        <p:nvPr/>
      </p:nvGrpSpPr>
      <p:grpSpPr>
        <a:xfrm>
          <a:off x="0" y="0"/>
          <a:ext cx="0" cy="0"/>
          <a:chOff x="0" y="0"/>
          <a:chExt cx="0" cy="0"/>
        </a:xfrm>
      </p:grpSpPr>
      <p:sp>
        <p:nvSpPr>
          <p:cNvPr id="94" name="Google Shape;94;p10"/>
          <p:cNvSpPr txBox="1"/>
          <p:nvPr>
            <p:ph type="title"/>
          </p:nvPr>
        </p:nvSpPr>
        <p:spPr>
          <a:xfrm>
            <a:off x="2122200" y="2102550"/>
            <a:ext cx="4899600" cy="9384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3600">
                <a:solidFill>
                  <a:srgbClr val="FFFFFF"/>
                </a:solidFill>
              </a:defRPr>
            </a:lvl1pPr>
            <a:lvl2pPr lvl="1" rtl="0">
              <a:spcBef>
                <a:spcPts val="0"/>
              </a:spcBef>
              <a:spcAft>
                <a:spcPts val="0"/>
              </a:spcAft>
              <a:buNone/>
              <a:defRPr>
                <a:solidFill>
                  <a:srgbClr val="FFFFFF"/>
                </a:solidFill>
              </a:defRPr>
            </a:lvl2pPr>
            <a:lvl3pPr lvl="2" rtl="0">
              <a:spcBef>
                <a:spcPts val="0"/>
              </a:spcBef>
              <a:spcAft>
                <a:spcPts val="0"/>
              </a:spcAft>
              <a:buNone/>
              <a:defRPr>
                <a:solidFill>
                  <a:srgbClr val="FFFFFF"/>
                </a:solidFill>
              </a:defRPr>
            </a:lvl3pPr>
            <a:lvl4pPr lvl="3" rtl="0">
              <a:spcBef>
                <a:spcPts val="0"/>
              </a:spcBef>
              <a:spcAft>
                <a:spcPts val="0"/>
              </a:spcAft>
              <a:buNone/>
              <a:defRPr>
                <a:solidFill>
                  <a:srgbClr val="FFFFFF"/>
                </a:solidFill>
              </a:defRPr>
            </a:lvl4pPr>
            <a:lvl5pPr lvl="4" rtl="0">
              <a:spcBef>
                <a:spcPts val="0"/>
              </a:spcBef>
              <a:spcAft>
                <a:spcPts val="0"/>
              </a:spcAft>
              <a:buNone/>
              <a:defRPr>
                <a:solidFill>
                  <a:srgbClr val="FFFFFF"/>
                </a:solidFill>
              </a:defRPr>
            </a:lvl5pPr>
            <a:lvl6pPr lvl="5" rtl="0">
              <a:spcBef>
                <a:spcPts val="0"/>
              </a:spcBef>
              <a:spcAft>
                <a:spcPts val="0"/>
              </a:spcAft>
              <a:buNone/>
              <a:defRPr>
                <a:solidFill>
                  <a:srgbClr val="FFFFFF"/>
                </a:solidFill>
              </a:defRPr>
            </a:lvl6pPr>
            <a:lvl7pPr lvl="6" rtl="0">
              <a:spcBef>
                <a:spcPts val="0"/>
              </a:spcBef>
              <a:spcAft>
                <a:spcPts val="0"/>
              </a:spcAft>
              <a:buNone/>
              <a:defRPr>
                <a:solidFill>
                  <a:srgbClr val="FFFFFF"/>
                </a:solidFill>
              </a:defRPr>
            </a:lvl7pPr>
            <a:lvl8pPr lvl="7" rtl="0">
              <a:spcBef>
                <a:spcPts val="0"/>
              </a:spcBef>
              <a:spcAft>
                <a:spcPts val="0"/>
              </a:spcAft>
              <a:buNone/>
              <a:defRPr>
                <a:solidFill>
                  <a:srgbClr val="FFFFFF"/>
                </a:solidFill>
              </a:defRPr>
            </a:lvl8pPr>
            <a:lvl9pPr lvl="8" rtl="0">
              <a:spcBef>
                <a:spcPts val="0"/>
              </a:spcBef>
              <a:spcAft>
                <a:spcPts val="0"/>
              </a:spcAft>
              <a:buNone/>
              <a:defRPr>
                <a:solidFill>
                  <a:srgbClr val="FFFFFF"/>
                </a:solidFill>
              </a:defRPr>
            </a:lvl9pPr>
          </a:lstStyle>
          <a:p/>
        </p:txBody>
      </p:sp>
      <p:sp>
        <p:nvSpPr>
          <p:cNvPr id="95" name="Google Shape;95;p10"/>
          <p:cNvSpPr/>
          <p:nvPr/>
        </p:nvSpPr>
        <p:spPr>
          <a:xfrm flipH="1" rot="10800000">
            <a:off x="4827050" y="2662299"/>
            <a:ext cx="4326494" cy="2486021"/>
          </a:xfrm>
          <a:custGeom>
            <a:rect b="b" l="l" r="r" t="t"/>
            <a:pathLst>
              <a:path extrusionOk="0" h="68476" w="99597">
                <a:moveTo>
                  <a:pt x="99596" y="0"/>
                </a:moveTo>
                <a:lnTo>
                  <a:pt x="0" y="21"/>
                </a:lnTo>
                <a:lnTo>
                  <a:pt x="99596" y="68476"/>
                </a:lnTo>
                <a:lnTo>
                  <a:pt x="99596" y="0"/>
                </a:lnTo>
                <a:close/>
              </a:path>
            </a:pathLst>
          </a:custGeom>
          <a:solidFill>
            <a:srgbClr val="EDEDEB">
              <a:alpha val="1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0"/>
          <p:cNvSpPr/>
          <p:nvPr/>
        </p:nvSpPr>
        <p:spPr>
          <a:xfrm rot="10800000">
            <a:off x="5241623" y="3778203"/>
            <a:ext cx="3911921" cy="1370117"/>
          </a:xfrm>
          <a:custGeom>
            <a:rect b="b" l="l" r="r" t="t"/>
            <a:pathLst>
              <a:path extrusionOk="0" h="36908" w="99597">
                <a:moveTo>
                  <a:pt x="0" y="0"/>
                </a:moveTo>
                <a:lnTo>
                  <a:pt x="0" y="36907"/>
                </a:lnTo>
                <a:lnTo>
                  <a:pt x="99596" y="11"/>
                </a:lnTo>
                <a:lnTo>
                  <a:pt x="0" y="0"/>
                </a:lnTo>
                <a:close/>
              </a:path>
            </a:pathLst>
          </a:custGeom>
          <a:solidFill>
            <a:srgbClr val="314256"/>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97" name="Google Shape;97;p10"/>
          <p:cNvSpPr/>
          <p:nvPr/>
        </p:nvSpPr>
        <p:spPr>
          <a:xfrm rot="10800000">
            <a:off x="5241623" y="4090775"/>
            <a:ext cx="3911921" cy="1057546"/>
          </a:xfrm>
          <a:custGeom>
            <a:rect b="b" l="l" r="r" t="t"/>
            <a:pathLst>
              <a:path extrusionOk="0" h="28488" w="99597">
                <a:moveTo>
                  <a:pt x="0" y="1"/>
                </a:moveTo>
                <a:lnTo>
                  <a:pt x="0" y="28488"/>
                </a:lnTo>
                <a:lnTo>
                  <a:pt x="99596" y="1"/>
                </a:lnTo>
                <a:close/>
              </a:path>
            </a:pathLst>
          </a:custGeom>
          <a:solidFill>
            <a:srgbClr val="3E51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0"/>
          <p:cNvSpPr/>
          <p:nvPr/>
        </p:nvSpPr>
        <p:spPr>
          <a:xfrm rot="-5400000">
            <a:off x="-1299834" y="1285448"/>
            <a:ext cx="4323257" cy="1742714"/>
          </a:xfrm>
          <a:custGeom>
            <a:rect b="b" l="l" r="r" t="t"/>
            <a:pathLst>
              <a:path extrusionOk="0" h="68476" w="99597">
                <a:moveTo>
                  <a:pt x="99596" y="0"/>
                </a:moveTo>
                <a:lnTo>
                  <a:pt x="0" y="21"/>
                </a:lnTo>
                <a:lnTo>
                  <a:pt x="99596" y="68476"/>
                </a:lnTo>
                <a:lnTo>
                  <a:pt x="99596" y="0"/>
                </a:lnTo>
                <a:close/>
              </a:path>
            </a:pathLst>
          </a:custGeom>
          <a:solidFill>
            <a:srgbClr val="FCCC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0"/>
          <p:cNvSpPr/>
          <p:nvPr/>
        </p:nvSpPr>
        <p:spPr>
          <a:xfrm flipH="1" rot="-5400000">
            <a:off x="-508047" y="493661"/>
            <a:ext cx="2740411" cy="1743442"/>
          </a:xfrm>
          <a:custGeom>
            <a:rect b="b" l="l" r="r" t="t"/>
            <a:pathLst>
              <a:path extrusionOk="0" h="36908" w="99597">
                <a:moveTo>
                  <a:pt x="0" y="0"/>
                </a:moveTo>
                <a:lnTo>
                  <a:pt x="0" y="36907"/>
                </a:lnTo>
                <a:lnTo>
                  <a:pt x="99596" y="11"/>
                </a:lnTo>
                <a:lnTo>
                  <a:pt x="0" y="0"/>
                </a:lnTo>
                <a:close/>
              </a:path>
            </a:pathLst>
          </a:cu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00" name="Google Shape;100;p10"/>
          <p:cNvSpPr/>
          <p:nvPr/>
        </p:nvSpPr>
        <p:spPr>
          <a:xfrm flipH="1" rot="-5400000">
            <a:off x="-214576" y="200189"/>
            <a:ext cx="2129135" cy="1719108"/>
          </a:xfrm>
          <a:custGeom>
            <a:rect b="b" l="l" r="r" t="t"/>
            <a:pathLst>
              <a:path extrusionOk="0" h="28488" w="99597">
                <a:moveTo>
                  <a:pt x="0" y="1"/>
                </a:moveTo>
                <a:lnTo>
                  <a:pt x="0" y="28488"/>
                </a:lnTo>
                <a:lnTo>
                  <a:pt x="99596"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01" name="Google Shape;101;p10"/>
          <p:cNvSpPr txBox="1"/>
          <p:nvPr>
            <p:ph idx="12" type="sldNum"/>
          </p:nvPr>
        </p:nvSpPr>
        <p:spPr>
          <a:xfrm>
            <a:off x="8741702" y="4749900"/>
            <a:ext cx="402300" cy="393600"/>
          </a:xfrm>
          <a:prstGeom prst="rect">
            <a:avLst/>
          </a:prstGeom>
        </p:spPr>
        <p:txBody>
          <a:bodyPr anchorCtr="0" anchor="t" bIns="91425" lIns="91425" spcFirstLastPara="1" rIns="91425" wrap="square" tIns="91425">
            <a:noAutofit/>
          </a:bodyPr>
          <a:lstStyle>
            <a:lvl1pPr lvl="0" rtl="0">
              <a:buNone/>
              <a:defRPr sz="800">
                <a:solidFill>
                  <a:srgbClr val="F3F3F3"/>
                </a:solidFill>
                <a:latin typeface="Cabin"/>
                <a:ea typeface="Cabin"/>
                <a:cs typeface="Cabin"/>
                <a:sym typeface="Cabin"/>
              </a:defRPr>
            </a:lvl1pPr>
            <a:lvl2pPr lvl="1" rtl="0">
              <a:buNone/>
              <a:defRPr sz="800">
                <a:solidFill>
                  <a:srgbClr val="F3F3F3"/>
                </a:solidFill>
                <a:latin typeface="Cabin"/>
                <a:ea typeface="Cabin"/>
                <a:cs typeface="Cabin"/>
                <a:sym typeface="Cabin"/>
              </a:defRPr>
            </a:lvl2pPr>
            <a:lvl3pPr lvl="2" rtl="0">
              <a:buNone/>
              <a:defRPr sz="800">
                <a:solidFill>
                  <a:srgbClr val="F3F3F3"/>
                </a:solidFill>
                <a:latin typeface="Cabin"/>
                <a:ea typeface="Cabin"/>
                <a:cs typeface="Cabin"/>
                <a:sym typeface="Cabin"/>
              </a:defRPr>
            </a:lvl3pPr>
            <a:lvl4pPr lvl="3" rtl="0">
              <a:buNone/>
              <a:defRPr sz="800">
                <a:solidFill>
                  <a:srgbClr val="F3F3F3"/>
                </a:solidFill>
                <a:latin typeface="Cabin"/>
                <a:ea typeface="Cabin"/>
                <a:cs typeface="Cabin"/>
                <a:sym typeface="Cabin"/>
              </a:defRPr>
            </a:lvl4pPr>
            <a:lvl5pPr lvl="4" rtl="0">
              <a:buNone/>
              <a:defRPr sz="800">
                <a:solidFill>
                  <a:srgbClr val="F3F3F3"/>
                </a:solidFill>
                <a:latin typeface="Cabin"/>
                <a:ea typeface="Cabin"/>
                <a:cs typeface="Cabin"/>
                <a:sym typeface="Cabin"/>
              </a:defRPr>
            </a:lvl5pPr>
            <a:lvl6pPr lvl="5" rtl="0">
              <a:buNone/>
              <a:defRPr sz="800">
                <a:solidFill>
                  <a:srgbClr val="F3F3F3"/>
                </a:solidFill>
                <a:latin typeface="Cabin"/>
                <a:ea typeface="Cabin"/>
                <a:cs typeface="Cabin"/>
                <a:sym typeface="Cabin"/>
              </a:defRPr>
            </a:lvl6pPr>
            <a:lvl7pPr lvl="6" rtl="0">
              <a:buNone/>
              <a:defRPr sz="800">
                <a:solidFill>
                  <a:srgbClr val="F3F3F3"/>
                </a:solidFill>
                <a:latin typeface="Cabin"/>
                <a:ea typeface="Cabin"/>
                <a:cs typeface="Cabin"/>
                <a:sym typeface="Cabin"/>
              </a:defRPr>
            </a:lvl7pPr>
            <a:lvl8pPr lvl="7" rtl="0">
              <a:buNone/>
              <a:defRPr sz="800">
                <a:solidFill>
                  <a:srgbClr val="F3F3F3"/>
                </a:solidFill>
                <a:latin typeface="Cabin"/>
                <a:ea typeface="Cabin"/>
                <a:cs typeface="Cabin"/>
                <a:sym typeface="Cabin"/>
              </a:defRPr>
            </a:lvl8pPr>
            <a:lvl9pPr lvl="8" rtl="0">
              <a:buNone/>
              <a:defRPr sz="800">
                <a:solidFill>
                  <a:srgbClr val="F3F3F3"/>
                </a:solidFill>
                <a:latin typeface="Cabin"/>
                <a:ea typeface="Cabin"/>
                <a:cs typeface="Cabin"/>
                <a:sym typeface="Cabin"/>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5.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7"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048350" y="375600"/>
            <a:ext cx="7047300" cy="482400"/>
          </a:xfrm>
          <a:prstGeom prst="rect">
            <a:avLst/>
          </a:prstGeom>
          <a:noFill/>
          <a:ln>
            <a:noFill/>
          </a:ln>
        </p:spPr>
        <p:txBody>
          <a:bodyPr anchorCtr="0" anchor="t" bIns="91425" lIns="91425" spcFirstLastPara="1" rIns="91425" wrap="square" tIns="91425">
            <a:noAutofit/>
          </a:bodyPr>
          <a:lstStyle>
            <a:lvl1pPr lvl="0" rtl="0">
              <a:lnSpc>
                <a:spcPct val="115000"/>
              </a:lnSpc>
              <a:spcBef>
                <a:spcPts val="0"/>
              </a:spcBef>
              <a:spcAft>
                <a:spcPts val="0"/>
              </a:spcAft>
              <a:buClr>
                <a:srgbClr val="314256"/>
              </a:buClr>
              <a:buSzPts val="2400"/>
              <a:buFont typeface="Montserrat"/>
              <a:buNone/>
              <a:defRPr b="1" sz="2400">
                <a:solidFill>
                  <a:srgbClr val="314256"/>
                </a:solidFill>
                <a:latin typeface="Montserrat"/>
                <a:ea typeface="Montserrat"/>
                <a:cs typeface="Montserrat"/>
                <a:sym typeface="Montserrat"/>
              </a:defRPr>
            </a:lvl1pPr>
            <a:lvl2pPr lvl="1" rtl="0">
              <a:spcBef>
                <a:spcPts val="0"/>
              </a:spcBef>
              <a:spcAft>
                <a:spcPts val="0"/>
              </a:spcAft>
              <a:buClr>
                <a:srgbClr val="434343"/>
              </a:buClr>
              <a:buSzPts val="2400"/>
              <a:buFont typeface="Montserrat"/>
              <a:buNone/>
              <a:defRPr b="1" sz="2400">
                <a:solidFill>
                  <a:srgbClr val="434343"/>
                </a:solidFill>
                <a:latin typeface="Montserrat"/>
                <a:ea typeface="Montserrat"/>
                <a:cs typeface="Montserrat"/>
                <a:sym typeface="Montserrat"/>
              </a:defRPr>
            </a:lvl2pPr>
            <a:lvl3pPr lvl="2" rtl="0">
              <a:spcBef>
                <a:spcPts val="0"/>
              </a:spcBef>
              <a:spcAft>
                <a:spcPts val="0"/>
              </a:spcAft>
              <a:buClr>
                <a:srgbClr val="434343"/>
              </a:buClr>
              <a:buSzPts val="2400"/>
              <a:buFont typeface="Montserrat"/>
              <a:buNone/>
              <a:defRPr b="1" sz="2400">
                <a:solidFill>
                  <a:srgbClr val="434343"/>
                </a:solidFill>
                <a:latin typeface="Montserrat"/>
                <a:ea typeface="Montserrat"/>
                <a:cs typeface="Montserrat"/>
                <a:sym typeface="Montserrat"/>
              </a:defRPr>
            </a:lvl3pPr>
            <a:lvl4pPr lvl="3" rtl="0">
              <a:spcBef>
                <a:spcPts val="0"/>
              </a:spcBef>
              <a:spcAft>
                <a:spcPts val="0"/>
              </a:spcAft>
              <a:buClr>
                <a:srgbClr val="434343"/>
              </a:buClr>
              <a:buSzPts val="2400"/>
              <a:buFont typeface="Montserrat"/>
              <a:buNone/>
              <a:defRPr b="1" sz="2400">
                <a:solidFill>
                  <a:srgbClr val="434343"/>
                </a:solidFill>
                <a:latin typeface="Montserrat"/>
                <a:ea typeface="Montserrat"/>
                <a:cs typeface="Montserrat"/>
                <a:sym typeface="Montserrat"/>
              </a:defRPr>
            </a:lvl4pPr>
            <a:lvl5pPr lvl="4" rtl="0">
              <a:spcBef>
                <a:spcPts val="0"/>
              </a:spcBef>
              <a:spcAft>
                <a:spcPts val="0"/>
              </a:spcAft>
              <a:buClr>
                <a:srgbClr val="434343"/>
              </a:buClr>
              <a:buSzPts val="2400"/>
              <a:buFont typeface="Montserrat"/>
              <a:buNone/>
              <a:defRPr b="1" sz="2400">
                <a:solidFill>
                  <a:srgbClr val="434343"/>
                </a:solidFill>
                <a:latin typeface="Montserrat"/>
                <a:ea typeface="Montserrat"/>
                <a:cs typeface="Montserrat"/>
                <a:sym typeface="Montserrat"/>
              </a:defRPr>
            </a:lvl5pPr>
            <a:lvl6pPr lvl="5" rtl="0">
              <a:spcBef>
                <a:spcPts val="0"/>
              </a:spcBef>
              <a:spcAft>
                <a:spcPts val="0"/>
              </a:spcAft>
              <a:buClr>
                <a:srgbClr val="434343"/>
              </a:buClr>
              <a:buSzPts val="2400"/>
              <a:buFont typeface="Montserrat"/>
              <a:buNone/>
              <a:defRPr b="1" sz="2400">
                <a:solidFill>
                  <a:srgbClr val="434343"/>
                </a:solidFill>
                <a:latin typeface="Montserrat"/>
                <a:ea typeface="Montserrat"/>
                <a:cs typeface="Montserrat"/>
                <a:sym typeface="Montserrat"/>
              </a:defRPr>
            </a:lvl6pPr>
            <a:lvl7pPr lvl="6" rtl="0">
              <a:spcBef>
                <a:spcPts val="0"/>
              </a:spcBef>
              <a:spcAft>
                <a:spcPts val="0"/>
              </a:spcAft>
              <a:buClr>
                <a:srgbClr val="434343"/>
              </a:buClr>
              <a:buSzPts val="2400"/>
              <a:buFont typeface="Montserrat"/>
              <a:buNone/>
              <a:defRPr b="1" sz="2400">
                <a:solidFill>
                  <a:srgbClr val="434343"/>
                </a:solidFill>
                <a:latin typeface="Montserrat"/>
                <a:ea typeface="Montserrat"/>
                <a:cs typeface="Montserrat"/>
                <a:sym typeface="Montserrat"/>
              </a:defRPr>
            </a:lvl7pPr>
            <a:lvl8pPr lvl="7" rtl="0">
              <a:spcBef>
                <a:spcPts val="0"/>
              </a:spcBef>
              <a:spcAft>
                <a:spcPts val="0"/>
              </a:spcAft>
              <a:buClr>
                <a:srgbClr val="434343"/>
              </a:buClr>
              <a:buSzPts val="2400"/>
              <a:buFont typeface="Montserrat"/>
              <a:buNone/>
              <a:defRPr b="1" sz="2400">
                <a:solidFill>
                  <a:srgbClr val="434343"/>
                </a:solidFill>
                <a:latin typeface="Montserrat"/>
                <a:ea typeface="Montserrat"/>
                <a:cs typeface="Montserrat"/>
                <a:sym typeface="Montserrat"/>
              </a:defRPr>
            </a:lvl8pPr>
            <a:lvl9pPr lvl="8" rtl="0">
              <a:spcBef>
                <a:spcPts val="0"/>
              </a:spcBef>
              <a:spcAft>
                <a:spcPts val="0"/>
              </a:spcAft>
              <a:buClr>
                <a:srgbClr val="434343"/>
              </a:buClr>
              <a:buSzPts val="2400"/>
              <a:buFont typeface="Montserrat"/>
              <a:buNone/>
              <a:defRPr b="1" sz="2400">
                <a:solidFill>
                  <a:srgbClr val="434343"/>
                </a:solidFill>
                <a:latin typeface="Montserrat"/>
                <a:ea typeface="Montserrat"/>
                <a:cs typeface="Montserrat"/>
                <a:sym typeface="Montserrat"/>
              </a:defRPr>
            </a:lvl9pPr>
          </a:lstStyle>
          <a:p/>
        </p:txBody>
      </p:sp>
      <p:sp>
        <p:nvSpPr>
          <p:cNvPr id="7" name="Google Shape;7;p1"/>
          <p:cNvSpPr txBox="1"/>
          <p:nvPr>
            <p:ph idx="1" type="body"/>
          </p:nvPr>
        </p:nvSpPr>
        <p:spPr>
          <a:xfrm>
            <a:off x="1068100" y="2486100"/>
            <a:ext cx="7047300" cy="2110200"/>
          </a:xfrm>
          <a:prstGeom prst="rect">
            <a:avLst/>
          </a:prstGeom>
          <a:noFill/>
          <a:ln>
            <a:noFill/>
          </a:ln>
        </p:spPr>
        <p:txBody>
          <a:bodyPr anchorCtr="0" anchor="t" bIns="91425" lIns="91425" spcFirstLastPara="1" rIns="91425" wrap="square" tIns="91425">
            <a:noAutofit/>
          </a:bodyPr>
          <a:lstStyle>
            <a:lvl1pPr indent="-330200" lvl="0" marL="457200" rtl="0">
              <a:lnSpc>
                <a:spcPct val="115000"/>
              </a:lnSpc>
              <a:spcBef>
                <a:spcPts val="0"/>
              </a:spcBef>
              <a:spcAft>
                <a:spcPts val="0"/>
              </a:spcAft>
              <a:buClr>
                <a:srgbClr val="E9AA1B"/>
              </a:buClr>
              <a:buSzPts val="1600"/>
              <a:buFont typeface="Cabin"/>
              <a:buChar char="●"/>
              <a:defRPr sz="1600">
                <a:solidFill>
                  <a:srgbClr val="999999"/>
                </a:solidFill>
                <a:latin typeface="Cabin"/>
                <a:ea typeface="Cabin"/>
                <a:cs typeface="Cabin"/>
                <a:sym typeface="Cabin"/>
              </a:defRPr>
            </a:lvl1pPr>
            <a:lvl2pPr indent="-330200" lvl="1" marL="914400" rtl="0">
              <a:lnSpc>
                <a:spcPct val="115000"/>
              </a:lnSpc>
              <a:spcBef>
                <a:spcPts val="0"/>
              </a:spcBef>
              <a:spcAft>
                <a:spcPts val="0"/>
              </a:spcAft>
              <a:buClr>
                <a:srgbClr val="E9AA1B"/>
              </a:buClr>
              <a:buSzPts val="1600"/>
              <a:buFont typeface="Cabin"/>
              <a:buChar char="○"/>
              <a:defRPr sz="1600">
                <a:solidFill>
                  <a:srgbClr val="999999"/>
                </a:solidFill>
                <a:latin typeface="Cabin"/>
                <a:ea typeface="Cabin"/>
                <a:cs typeface="Cabin"/>
                <a:sym typeface="Cabin"/>
              </a:defRPr>
            </a:lvl2pPr>
            <a:lvl3pPr indent="-323850" lvl="2" marL="1371600" rtl="0">
              <a:lnSpc>
                <a:spcPct val="115000"/>
              </a:lnSpc>
              <a:spcBef>
                <a:spcPts val="0"/>
              </a:spcBef>
              <a:spcAft>
                <a:spcPts val="0"/>
              </a:spcAft>
              <a:buClr>
                <a:srgbClr val="E9AA1B"/>
              </a:buClr>
              <a:buSzPts val="1500"/>
              <a:buFont typeface="Cabin"/>
              <a:buChar char="■"/>
              <a:defRPr sz="1500">
                <a:solidFill>
                  <a:srgbClr val="999999"/>
                </a:solidFill>
                <a:latin typeface="Cabin"/>
                <a:ea typeface="Cabin"/>
                <a:cs typeface="Cabin"/>
                <a:sym typeface="Cabin"/>
              </a:defRPr>
            </a:lvl3pPr>
            <a:lvl4pPr indent="-323850" lvl="3" marL="1828800" rtl="0">
              <a:lnSpc>
                <a:spcPct val="115000"/>
              </a:lnSpc>
              <a:spcBef>
                <a:spcPts val="0"/>
              </a:spcBef>
              <a:spcAft>
                <a:spcPts val="0"/>
              </a:spcAft>
              <a:buClr>
                <a:srgbClr val="E9AA1B"/>
              </a:buClr>
              <a:buSzPts val="1500"/>
              <a:buFont typeface="Cabin"/>
              <a:buChar char="●"/>
              <a:defRPr sz="1500">
                <a:solidFill>
                  <a:srgbClr val="999999"/>
                </a:solidFill>
                <a:latin typeface="Cabin"/>
                <a:ea typeface="Cabin"/>
                <a:cs typeface="Cabin"/>
                <a:sym typeface="Cabin"/>
              </a:defRPr>
            </a:lvl4pPr>
            <a:lvl5pPr indent="-317500" lvl="4" marL="2286000" rtl="0">
              <a:lnSpc>
                <a:spcPct val="115000"/>
              </a:lnSpc>
              <a:spcBef>
                <a:spcPts val="0"/>
              </a:spcBef>
              <a:spcAft>
                <a:spcPts val="0"/>
              </a:spcAft>
              <a:buClr>
                <a:srgbClr val="E9AA1B"/>
              </a:buClr>
              <a:buSzPts val="1400"/>
              <a:buFont typeface="Cabin"/>
              <a:buChar char="○"/>
              <a:defRPr>
                <a:solidFill>
                  <a:srgbClr val="999999"/>
                </a:solidFill>
                <a:latin typeface="Cabin"/>
                <a:ea typeface="Cabin"/>
                <a:cs typeface="Cabin"/>
                <a:sym typeface="Cabin"/>
              </a:defRPr>
            </a:lvl5pPr>
            <a:lvl6pPr indent="-317500" lvl="5" marL="2743200" rtl="0">
              <a:lnSpc>
                <a:spcPct val="115000"/>
              </a:lnSpc>
              <a:spcBef>
                <a:spcPts val="0"/>
              </a:spcBef>
              <a:spcAft>
                <a:spcPts val="0"/>
              </a:spcAft>
              <a:buClr>
                <a:srgbClr val="E9AA1B"/>
              </a:buClr>
              <a:buSzPts val="1400"/>
              <a:buFont typeface="Cabin"/>
              <a:buChar char="■"/>
              <a:defRPr>
                <a:solidFill>
                  <a:srgbClr val="999999"/>
                </a:solidFill>
                <a:latin typeface="Cabin"/>
                <a:ea typeface="Cabin"/>
                <a:cs typeface="Cabin"/>
                <a:sym typeface="Cabin"/>
              </a:defRPr>
            </a:lvl6pPr>
            <a:lvl7pPr indent="-311150" lvl="6" marL="3200400" rtl="0">
              <a:lnSpc>
                <a:spcPct val="115000"/>
              </a:lnSpc>
              <a:spcBef>
                <a:spcPts val="0"/>
              </a:spcBef>
              <a:spcAft>
                <a:spcPts val="0"/>
              </a:spcAft>
              <a:buClr>
                <a:srgbClr val="999999"/>
              </a:buClr>
              <a:buSzPts val="1300"/>
              <a:buFont typeface="Cabin"/>
              <a:buChar char="●"/>
              <a:defRPr sz="1300">
                <a:solidFill>
                  <a:srgbClr val="999999"/>
                </a:solidFill>
                <a:latin typeface="Cabin"/>
                <a:ea typeface="Cabin"/>
                <a:cs typeface="Cabin"/>
                <a:sym typeface="Cabin"/>
              </a:defRPr>
            </a:lvl7pPr>
            <a:lvl8pPr indent="-311150" lvl="7" marL="3657600" rtl="0">
              <a:lnSpc>
                <a:spcPct val="115000"/>
              </a:lnSpc>
              <a:spcBef>
                <a:spcPts val="0"/>
              </a:spcBef>
              <a:spcAft>
                <a:spcPts val="0"/>
              </a:spcAft>
              <a:buClr>
                <a:srgbClr val="999999"/>
              </a:buClr>
              <a:buSzPts val="1300"/>
              <a:buFont typeface="Cabin"/>
              <a:buChar char="○"/>
              <a:defRPr sz="1300">
                <a:solidFill>
                  <a:srgbClr val="999999"/>
                </a:solidFill>
                <a:latin typeface="Cabin"/>
                <a:ea typeface="Cabin"/>
                <a:cs typeface="Cabin"/>
                <a:sym typeface="Cabin"/>
              </a:defRPr>
            </a:lvl8pPr>
            <a:lvl9pPr indent="-304800" lvl="8" marL="4114800" rtl="0">
              <a:lnSpc>
                <a:spcPct val="115000"/>
              </a:lnSpc>
              <a:spcBef>
                <a:spcPts val="0"/>
              </a:spcBef>
              <a:spcAft>
                <a:spcPts val="0"/>
              </a:spcAft>
              <a:buClr>
                <a:srgbClr val="999999"/>
              </a:buClr>
              <a:buSzPts val="1200"/>
              <a:buFont typeface="Cabin"/>
              <a:buChar char="■"/>
              <a:defRPr sz="1200">
                <a:solidFill>
                  <a:srgbClr val="999999"/>
                </a:solidFill>
                <a:latin typeface="Cabin"/>
                <a:ea typeface="Cabin"/>
                <a:cs typeface="Cabin"/>
                <a:sym typeface="Cabin"/>
              </a:defRPr>
            </a:lvl9pPr>
          </a:lstStyle>
          <a:p/>
        </p:txBody>
      </p:sp>
      <p:sp>
        <p:nvSpPr>
          <p:cNvPr id="8" name="Google Shape;8;p1"/>
          <p:cNvSpPr txBox="1"/>
          <p:nvPr>
            <p:ph idx="12" type="sldNum"/>
          </p:nvPr>
        </p:nvSpPr>
        <p:spPr>
          <a:xfrm>
            <a:off x="8741702" y="4749900"/>
            <a:ext cx="402300" cy="393600"/>
          </a:xfrm>
          <a:prstGeom prst="rect">
            <a:avLst/>
          </a:prstGeom>
          <a:noFill/>
          <a:ln>
            <a:noFill/>
          </a:ln>
        </p:spPr>
        <p:txBody>
          <a:bodyPr anchorCtr="0" anchor="t" bIns="91425" lIns="91425" spcFirstLastPara="1" rIns="91425" wrap="square" tIns="91425">
            <a:noAutofit/>
          </a:bodyPr>
          <a:lstStyle>
            <a:lvl1pPr lvl="0" rtl="0">
              <a:buNone/>
              <a:defRPr sz="800">
                <a:solidFill>
                  <a:srgbClr val="3E516C"/>
                </a:solidFill>
                <a:latin typeface="Cabin"/>
                <a:ea typeface="Cabin"/>
                <a:cs typeface="Cabin"/>
                <a:sym typeface="Cabin"/>
              </a:defRPr>
            </a:lvl1pPr>
            <a:lvl2pPr lvl="1" rtl="0">
              <a:buNone/>
              <a:defRPr sz="800">
                <a:solidFill>
                  <a:srgbClr val="3E516C"/>
                </a:solidFill>
                <a:latin typeface="Cabin"/>
                <a:ea typeface="Cabin"/>
                <a:cs typeface="Cabin"/>
                <a:sym typeface="Cabin"/>
              </a:defRPr>
            </a:lvl2pPr>
            <a:lvl3pPr lvl="2" rtl="0">
              <a:buNone/>
              <a:defRPr sz="800">
                <a:solidFill>
                  <a:srgbClr val="3E516C"/>
                </a:solidFill>
                <a:latin typeface="Cabin"/>
                <a:ea typeface="Cabin"/>
                <a:cs typeface="Cabin"/>
                <a:sym typeface="Cabin"/>
              </a:defRPr>
            </a:lvl3pPr>
            <a:lvl4pPr lvl="3" rtl="0">
              <a:buNone/>
              <a:defRPr sz="800">
                <a:solidFill>
                  <a:srgbClr val="3E516C"/>
                </a:solidFill>
                <a:latin typeface="Cabin"/>
                <a:ea typeface="Cabin"/>
                <a:cs typeface="Cabin"/>
                <a:sym typeface="Cabin"/>
              </a:defRPr>
            </a:lvl4pPr>
            <a:lvl5pPr lvl="4" rtl="0">
              <a:buNone/>
              <a:defRPr sz="800">
                <a:solidFill>
                  <a:srgbClr val="3E516C"/>
                </a:solidFill>
                <a:latin typeface="Cabin"/>
                <a:ea typeface="Cabin"/>
                <a:cs typeface="Cabin"/>
                <a:sym typeface="Cabin"/>
              </a:defRPr>
            </a:lvl5pPr>
            <a:lvl6pPr lvl="5" rtl="0">
              <a:buNone/>
              <a:defRPr sz="800">
                <a:solidFill>
                  <a:srgbClr val="3E516C"/>
                </a:solidFill>
                <a:latin typeface="Cabin"/>
                <a:ea typeface="Cabin"/>
                <a:cs typeface="Cabin"/>
                <a:sym typeface="Cabin"/>
              </a:defRPr>
            </a:lvl6pPr>
            <a:lvl7pPr lvl="6" rtl="0">
              <a:buNone/>
              <a:defRPr sz="800">
                <a:solidFill>
                  <a:srgbClr val="3E516C"/>
                </a:solidFill>
                <a:latin typeface="Cabin"/>
                <a:ea typeface="Cabin"/>
                <a:cs typeface="Cabin"/>
                <a:sym typeface="Cabin"/>
              </a:defRPr>
            </a:lvl7pPr>
            <a:lvl8pPr lvl="7" rtl="0">
              <a:buNone/>
              <a:defRPr sz="800">
                <a:solidFill>
                  <a:srgbClr val="3E516C"/>
                </a:solidFill>
                <a:latin typeface="Cabin"/>
                <a:ea typeface="Cabin"/>
                <a:cs typeface="Cabin"/>
                <a:sym typeface="Cabin"/>
              </a:defRPr>
            </a:lvl8pPr>
            <a:lvl9pPr lvl="8" rtl="0">
              <a:buNone/>
              <a:defRPr sz="800">
                <a:solidFill>
                  <a:srgbClr val="3E516C"/>
                </a:solidFill>
                <a:latin typeface="Cabin"/>
                <a:ea typeface="Cabin"/>
                <a:cs typeface="Cabin"/>
                <a:sym typeface="Cabin"/>
              </a:defRPr>
            </a:lvl9pPr>
          </a:lstStyle>
          <a:p>
            <a:pPr indent="0" lvl="0" marL="0" rtl="0" algn="l">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2.xml"/><Relationship Id="rId3" Type="http://schemas.openxmlformats.org/officeDocument/2006/relationships/image" Target="../media/image12.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3.xml"/><Relationship Id="rId3" Type="http://schemas.openxmlformats.org/officeDocument/2006/relationships/image" Target="../media/image7.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4.xml"/><Relationship Id="rId3" Type="http://schemas.openxmlformats.org/officeDocument/2006/relationships/image" Target="../media/image9.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xml"/><Relationship Id="rId3" Type="http://schemas.openxmlformats.org/officeDocument/2006/relationships/image" Target="../media/image12.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6.png"/><Relationship Id="rId5"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4.png"/><Relationship Id="rId5"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5" name="Shape 275"/>
        <p:cNvGrpSpPr/>
        <p:nvPr/>
      </p:nvGrpSpPr>
      <p:grpSpPr>
        <a:xfrm>
          <a:off x="0" y="0"/>
          <a:ext cx="0" cy="0"/>
          <a:chOff x="0" y="0"/>
          <a:chExt cx="0" cy="0"/>
        </a:xfrm>
      </p:grpSpPr>
      <p:sp>
        <p:nvSpPr>
          <p:cNvPr id="276" name="Google Shape;276;p27"/>
          <p:cNvSpPr txBox="1"/>
          <p:nvPr/>
        </p:nvSpPr>
        <p:spPr>
          <a:xfrm>
            <a:off x="1308000" y="1341375"/>
            <a:ext cx="7321800" cy="7389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None/>
            </a:pPr>
            <a:r>
              <a:rPr b="1" lang="en" sz="3600">
                <a:solidFill>
                  <a:srgbClr val="003058"/>
                </a:solidFill>
                <a:latin typeface="Century Gothic"/>
                <a:ea typeface="Century Gothic"/>
                <a:cs typeface="Century Gothic"/>
                <a:sym typeface="Century Gothic"/>
              </a:rPr>
              <a:t>CURRENCY HEDGING STRATEGY</a:t>
            </a:r>
            <a:endParaRPr b="1" sz="4600">
              <a:solidFill>
                <a:srgbClr val="003058"/>
              </a:solidFill>
              <a:latin typeface="Century Gothic"/>
              <a:ea typeface="Century Gothic"/>
              <a:cs typeface="Century Gothic"/>
              <a:sym typeface="Century Gothic"/>
            </a:endParaRPr>
          </a:p>
        </p:txBody>
      </p:sp>
      <p:pic>
        <p:nvPicPr>
          <p:cNvPr id="277" name="Google Shape;277;p27"/>
          <p:cNvPicPr preferRelativeResize="0"/>
          <p:nvPr/>
        </p:nvPicPr>
        <p:blipFill>
          <a:blip r:embed="rId4">
            <a:alphaModFix/>
          </a:blip>
          <a:stretch>
            <a:fillRect/>
          </a:stretch>
        </p:blipFill>
        <p:spPr>
          <a:xfrm>
            <a:off x="7609200" y="83263"/>
            <a:ext cx="1458598" cy="3657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53" name="Shape 353"/>
        <p:cNvGrpSpPr/>
        <p:nvPr/>
      </p:nvGrpSpPr>
      <p:grpSpPr>
        <a:xfrm>
          <a:off x="0" y="0"/>
          <a:ext cx="0" cy="0"/>
          <a:chOff x="0" y="0"/>
          <a:chExt cx="0" cy="0"/>
        </a:xfrm>
      </p:grpSpPr>
      <p:sp>
        <p:nvSpPr>
          <p:cNvPr id="354" name="Google Shape;354;p36"/>
          <p:cNvSpPr txBox="1"/>
          <p:nvPr>
            <p:ph idx="4294967295" type="ctrTitle"/>
          </p:nvPr>
        </p:nvSpPr>
        <p:spPr>
          <a:xfrm>
            <a:off x="0" y="0"/>
            <a:ext cx="9144000" cy="59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500">
                <a:solidFill>
                  <a:srgbClr val="073763"/>
                </a:solidFill>
                <a:latin typeface="Poppins"/>
                <a:ea typeface="Poppins"/>
                <a:cs typeface="Poppins"/>
                <a:sym typeface="Poppins"/>
              </a:rPr>
              <a:t>Exporter’s </a:t>
            </a:r>
            <a:r>
              <a:rPr lang="en" sz="2500">
                <a:solidFill>
                  <a:srgbClr val="073763"/>
                </a:solidFill>
                <a:latin typeface="Poppins"/>
                <a:ea typeface="Poppins"/>
                <a:cs typeface="Poppins"/>
                <a:sym typeface="Poppins"/>
              </a:rPr>
              <a:t>Condition</a:t>
            </a:r>
            <a:endParaRPr sz="2500">
              <a:solidFill>
                <a:srgbClr val="073763"/>
              </a:solidFill>
              <a:latin typeface="Poppins"/>
              <a:ea typeface="Poppins"/>
              <a:cs typeface="Poppins"/>
              <a:sym typeface="Poppins"/>
            </a:endParaRPr>
          </a:p>
        </p:txBody>
      </p:sp>
      <p:sp>
        <p:nvSpPr>
          <p:cNvPr id="355" name="Google Shape;355;p36"/>
          <p:cNvSpPr/>
          <p:nvPr/>
        </p:nvSpPr>
        <p:spPr>
          <a:xfrm>
            <a:off x="1520025" y="830800"/>
            <a:ext cx="2088000" cy="675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300">
                <a:latin typeface="Century Gothic"/>
                <a:ea typeface="Century Gothic"/>
                <a:cs typeface="Century Gothic"/>
                <a:sym typeface="Century Gothic"/>
              </a:rPr>
              <a:t>22nd November, 2022</a:t>
            </a:r>
            <a:endParaRPr b="1" sz="1300">
              <a:latin typeface="Century Gothic"/>
              <a:ea typeface="Century Gothic"/>
              <a:cs typeface="Century Gothic"/>
              <a:sym typeface="Century Gothic"/>
            </a:endParaRPr>
          </a:p>
        </p:txBody>
      </p:sp>
      <p:sp>
        <p:nvSpPr>
          <p:cNvPr id="356" name="Google Shape;356;p36"/>
          <p:cNvSpPr/>
          <p:nvPr/>
        </p:nvSpPr>
        <p:spPr>
          <a:xfrm>
            <a:off x="1520025" y="2061950"/>
            <a:ext cx="2088000" cy="675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300">
                <a:latin typeface="Century Gothic"/>
                <a:ea typeface="Century Gothic"/>
                <a:cs typeface="Century Gothic"/>
                <a:sym typeface="Century Gothic"/>
              </a:rPr>
              <a:t>22nd December, 2022</a:t>
            </a:r>
            <a:endParaRPr b="1" sz="1300">
              <a:latin typeface="Century Gothic"/>
              <a:ea typeface="Century Gothic"/>
              <a:cs typeface="Century Gothic"/>
              <a:sym typeface="Century Gothic"/>
            </a:endParaRPr>
          </a:p>
        </p:txBody>
      </p:sp>
      <p:sp>
        <p:nvSpPr>
          <p:cNvPr id="357" name="Google Shape;357;p36"/>
          <p:cNvSpPr/>
          <p:nvPr/>
        </p:nvSpPr>
        <p:spPr>
          <a:xfrm>
            <a:off x="4297925" y="731050"/>
            <a:ext cx="4713600" cy="875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latin typeface="Century Gothic"/>
                <a:ea typeface="Century Gothic"/>
                <a:cs typeface="Century Gothic"/>
                <a:sym typeface="Century Gothic"/>
              </a:rPr>
              <a:t>Suppose you place an order for $1000, at market price of Rs.82, then total= Rs.82,000/-</a:t>
            </a:r>
            <a:endParaRPr b="1">
              <a:latin typeface="Century Gothic"/>
              <a:ea typeface="Century Gothic"/>
              <a:cs typeface="Century Gothic"/>
              <a:sym typeface="Century Gothic"/>
            </a:endParaRPr>
          </a:p>
        </p:txBody>
      </p:sp>
      <p:sp>
        <p:nvSpPr>
          <p:cNvPr id="358" name="Google Shape;358;p36"/>
          <p:cNvSpPr/>
          <p:nvPr/>
        </p:nvSpPr>
        <p:spPr>
          <a:xfrm>
            <a:off x="4297925" y="1962200"/>
            <a:ext cx="4713600" cy="875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latin typeface="Century Gothic"/>
                <a:ea typeface="Century Gothic"/>
                <a:cs typeface="Century Gothic"/>
                <a:sym typeface="Century Gothic"/>
              </a:rPr>
              <a:t>Assuming, The market price has now fallen to Rs.80, then total = Rs.80,000/-</a:t>
            </a:r>
            <a:endParaRPr b="1">
              <a:latin typeface="Century Gothic"/>
              <a:ea typeface="Century Gothic"/>
              <a:cs typeface="Century Gothic"/>
              <a:sym typeface="Century Gothic"/>
            </a:endParaRPr>
          </a:p>
        </p:txBody>
      </p:sp>
      <p:sp>
        <p:nvSpPr>
          <p:cNvPr id="359" name="Google Shape;359;p36"/>
          <p:cNvSpPr/>
          <p:nvPr/>
        </p:nvSpPr>
        <p:spPr>
          <a:xfrm>
            <a:off x="3377550" y="3533150"/>
            <a:ext cx="920400" cy="365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36"/>
          <p:cNvSpPr/>
          <p:nvPr/>
        </p:nvSpPr>
        <p:spPr>
          <a:xfrm>
            <a:off x="4297925" y="3278450"/>
            <a:ext cx="4713600" cy="875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latin typeface="Century Gothic"/>
                <a:ea typeface="Century Gothic"/>
                <a:cs typeface="Century Gothic"/>
                <a:sym typeface="Century Gothic"/>
              </a:rPr>
              <a:t>The Exporter has to incur a loss of (82-80=2)*1000= </a:t>
            </a:r>
            <a:r>
              <a:rPr b="1" lang="en">
                <a:solidFill>
                  <a:srgbClr val="FF0000"/>
                </a:solidFill>
                <a:latin typeface="Century Gothic"/>
                <a:ea typeface="Century Gothic"/>
                <a:cs typeface="Century Gothic"/>
                <a:sym typeface="Century Gothic"/>
              </a:rPr>
              <a:t>Rs.2,000</a:t>
            </a:r>
            <a:endParaRPr b="1">
              <a:solidFill>
                <a:srgbClr val="FF0000"/>
              </a:solidFill>
              <a:latin typeface="Century Gothic"/>
              <a:ea typeface="Century Gothic"/>
              <a:cs typeface="Century Gothic"/>
              <a:sym typeface="Century Gothic"/>
            </a:endParaRPr>
          </a:p>
        </p:txBody>
      </p:sp>
      <p:sp>
        <p:nvSpPr>
          <p:cNvPr id="361" name="Google Shape;361;p36"/>
          <p:cNvSpPr/>
          <p:nvPr/>
        </p:nvSpPr>
        <p:spPr>
          <a:xfrm>
            <a:off x="3608025" y="2216900"/>
            <a:ext cx="690000" cy="365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36"/>
          <p:cNvSpPr/>
          <p:nvPr/>
        </p:nvSpPr>
        <p:spPr>
          <a:xfrm>
            <a:off x="3608025" y="985750"/>
            <a:ext cx="690000" cy="365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63" name="Google Shape;363;p36"/>
          <p:cNvPicPr preferRelativeResize="0"/>
          <p:nvPr/>
        </p:nvPicPr>
        <p:blipFill>
          <a:blip r:embed="rId4">
            <a:alphaModFix/>
          </a:blip>
          <a:stretch>
            <a:fillRect/>
          </a:stretch>
        </p:blipFill>
        <p:spPr>
          <a:xfrm>
            <a:off x="7609200" y="83263"/>
            <a:ext cx="1458598" cy="365775"/>
          </a:xfrm>
          <a:prstGeom prst="rect">
            <a:avLst/>
          </a:prstGeom>
          <a:noFill/>
          <a:ln>
            <a:noFill/>
          </a:ln>
        </p:spPr>
      </p:pic>
      <p:pic>
        <p:nvPicPr>
          <p:cNvPr id="364" name="Google Shape;364;p36"/>
          <p:cNvPicPr preferRelativeResize="0"/>
          <p:nvPr/>
        </p:nvPicPr>
        <p:blipFill>
          <a:blip r:embed="rId5">
            <a:alphaModFix/>
          </a:blip>
          <a:stretch>
            <a:fillRect/>
          </a:stretch>
        </p:blipFill>
        <p:spPr>
          <a:xfrm>
            <a:off x="253949" y="3365176"/>
            <a:ext cx="1185525" cy="1185525"/>
          </a:xfrm>
          <a:prstGeom prst="rect">
            <a:avLst/>
          </a:prstGeom>
          <a:noFill/>
          <a:ln cap="flat" cmpd="sng" w="9525">
            <a:solidFill>
              <a:schemeClr val="dk2"/>
            </a:solidFill>
            <a:prstDash val="solid"/>
            <a:round/>
            <a:headEnd len="sm" w="sm" type="none"/>
            <a:tailEnd len="sm" w="sm" type="none"/>
          </a:ln>
        </p:spPr>
      </p:pic>
      <p:pic>
        <p:nvPicPr>
          <p:cNvPr id="365" name="Google Shape;365;p36"/>
          <p:cNvPicPr preferRelativeResize="0"/>
          <p:nvPr/>
        </p:nvPicPr>
        <p:blipFill>
          <a:blip r:embed="rId6">
            <a:alphaModFix/>
          </a:blip>
          <a:stretch>
            <a:fillRect/>
          </a:stretch>
        </p:blipFill>
        <p:spPr>
          <a:xfrm>
            <a:off x="1818962" y="2975675"/>
            <a:ext cx="1490125" cy="1418850"/>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69" name="Shape 369"/>
        <p:cNvGrpSpPr/>
        <p:nvPr/>
      </p:nvGrpSpPr>
      <p:grpSpPr>
        <a:xfrm>
          <a:off x="0" y="0"/>
          <a:ext cx="0" cy="0"/>
          <a:chOff x="0" y="0"/>
          <a:chExt cx="0" cy="0"/>
        </a:xfrm>
      </p:grpSpPr>
      <p:sp>
        <p:nvSpPr>
          <p:cNvPr id="370" name="Google Shape;370;p37"/>
          <p:cNvSpPr txBox="1"/>
          <p:nvPr>
            <p:ph idx="4294967295" type="ctrTitle"/>
          </p:nvPr>
        </p:nvSpPr>
        <p:spPr>
          <a:xfrm>
            <a:off x="0" y="0"/>
            <a:ext cx="9144000" cy="59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500">
                <a:solidFill>
                  <a:srgbClr val="073763"/>
                </a:solidFill>
                <a:latin typeface="Poppins"/>
                <a:ea typeface="Poppins"/>
                <a:cs typeface="Poppins"/>
                <a:sym typeface="Poppins"/>
              </a:rPr>
              <a:t>Case Study 1: Exporter</a:t>
            </a:r>
            <a:endParaRPr sz="2500">
              <a:solidFill>
                <a:srgbClr val="073763"/>
              </a:solidFill>
              <a:latin typeface="Poppins"/>
              <a:ea typeface="Poppins"/>
              <a:cs typeface="Poppins"/>
              <a:sym typeface="Poppins"/>
            </a:endParaRPr>
          </a:p>
        </p:txBody>
      </p:sp>
      <p:graphicFrame>
        <p:nvGraphicFramePr>
          <p:cNvPr id="371" name="Google Shape;371;p37"/>
          <p:cNvGraphicFramePr/>
          <p:nvPr/>
        </p:nvGraphicFramePr>
        <p:xfrm>
          <a:off x="1152363" y="1288910"/>
          <a:ext cx="3000000" cy="3000000"/>
        </p:xfrm>
        <a:graphic>
          <a:graphicData uri="http://schemas.openxmlformats.org/drawingml/2006/table">
            <a:tbl>
              <a:tblPr>
                <a:noFill/>
                <a:tableStyleId>{117D865D-5089-4BB2-BBF3-18FBF4AC71D9}</a:tableStyleId>
              </a:tblPr>
              <a:tblGrid>
                <a:gridCol w="1616625"/>
                <a:gridCol w="1790850"/>
                <a:gridCol w="1790850"/>
                <a:gridCol w="2717100"/>
              </a:tblGrid>
              <a:tr h="494100">
                <a:tc gridSpan="4">
                  <a:txBody>
                    <a:bodyPr/>
                    <a:lstStyle/>
                    <a:p>
                      <a:pPr indent="0" lvl="0" marL="0" rtl="0" algn="ctr">
                        <a:spcBef>
                          <a:spcPts val="0"/>
                        </a:spcBef>
                        <a:spcAft>
                          <a:spcPts val="0"/>
                        </a:spcAft>
                        <a:buNone/>
                      </a:pPr>
                      <a:r>
                        <a:rPr b="1" lang="en">
                          <a:latin typeface="Century Gothic"/>
                          <a:ea typeface="Century Gothic"/>
                          <a:cs typeface="Century Gothic"/>
                          <a:sym typeface="Century Gothic"/>
                        </a:rPr>
                        <a:t>In order to Hedge the position, the Exporter should Sell Futures @ 82 on 22/11/2022 </a:t>
                      </a:r>
                      <a:endParaRPr b="1">
                        <a:latin typeface="Century Gothic"/>
                        <a:ea typeface="Century Gothic"/>
                        <a:cs typeface="Century Gothic"/>
                        <a:sym typeface="Century Gothic"/>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hMerge="1"/>
                <a:tc hMerge="1"/>
                <a:tc hMerge="1"/>
              </a:tr>
              <a:tr h="509400">
                <a:tc gridSpan="4">
                  <a:txBody>
                    <a:bodyPr/>
                    <a:lstStyle/>
                    <a:p>
                      <a:pPr indent="0" lvl="0" marL="0" rtl="0" algn="ctr">
                        <a:spcBef>
                          <a:spcPts val="0"/>
                        </a:spcBef>
                        <a:spcAft>
                          <a:spcPts val="0"/>
                        </a:spcAft>
                        <a:buNone/>
                      </a:pPr>
                      <a:r>
                        <a:rPr b="1" lang="en">
                          <a:latin typeface="Century Gothic"/>
                          <a:ea typeface="Century Gothic"/>
                          <a:cs typeface="Century Gothic"/>
                          <a:sym typeface="Century Gothic"/>
                        </a:rPr>
                        <a:t>After a Period of 30 days</a:t>
                      </a:r>
                      <a:endParaRPr b="1">
                        <a:latin typeface="Century Gothic"/>
                        <a:ea typeface="Century Gothic"/>
                        <a:cs typeface="Century Gothic"/>
                        <a:sym typeface="Century Gothic"/>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hMerge="1"/>
                <a:tc hMerge="1"/>
              </a:tr>
              <a:tr h="624925">
                <a:tc rowSpan="2">
                  <a:txBody>
                    <a:bodyPr/>
                    <a:lstStyle/>
                    <a:p>
                      <a:pPr indent="0" lvl="0" marL="0" rtl="0" algn="ctr">
                        <a:spcBef>
                          <a:spcPts val="0"/>
                        </a:spcBef>
                        <a:spcAft>
                          <a:spcPts val="0"/>
                        </a:spcAft>
                        <a:buNone/>
                      </a:pPr>
                      <a:r>
                        <a:rPr b="1" lang="en">
                          <a:latin typeface="Century Gothic"/>
                          <a:ea typeface="Century Gothic"/>
                          <a:cs typeface="Century Gothic"/>
                          <a:sym typeface="Century Gothic"/>
                        </a:rPr>
                        <a:t>If USD$ reaches 80</a:t>
                      </a:r>
                      <a:endParaRPr b="1">
                        <a:latin typeface="Century Gothic"/>
                        <a:ea typeface="Century Gothic"/>
                        <a:cs typeface="Century Gothic"/>
                        <a:sym typeface="Century Gothic"/>
                      </a:endParaRPr>
                    </a:p>
                    <a:p>
                      <a:pPr indent="0" lvl="0" marL="0" rtl="0" algn="ctr">
                        <a:spcBef>
                          <a:spcPts val="0"/>
                        </a:spcBef>
                        <a:spcAft>
                          <a:spcPts val="0"/>
                        </a:spcAft>
                        <a:buNone/>
                      </a:pPr>
                      <a:r>
                        <a:rPr b="1" lang="en" sz="1200">
                          <a:latin typeface="Century Gothic"/>
                          <a:ea typeface="Century Gothic"/>
                          <a:cs typeface="Century Gothic"/>
                          <a:sym typeface="Century Gothic"/>
                        </a:rPr>
                        <a:t>(Buy the Future @ 80 on 22/12/2022.)</a:t>
                      </a:r>
                      <a:endParaRPr b="1" sz="1200">
                        <a:latin typeface="Century Gothic"/>
                        <a:ea typeface="Century Gothic"/>
                        <a:cs typeface="Century Gothic"/>
                        <a:sym typeface="Century Gothic"/>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b="1" lang="en">
                          <a:solidFill>
                            <a:schemeClr val="dk1"/>
                          </a:solidFill>
                          <a:latin typeface="Century Gothic"/>
                          <a:ea typeface="Century Gothic"/>
                          <a:cs typeface="Century Gothic"/>
                          <a:sym typeface="Century Gothic"/>
                        </a:rPr>
                        <a:t>SPOT</a:t>
                      </a:r>
                      <a:endParaRPr b="1">
                        <a:latin typeface="Century Gothic"/>
                        <a:ea typeface="Century Gothic"/>
                        <a:cs typeface="Century Gothic"/>
                        <a:sym typeface="Century Gothic"/>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a:latin typeface="Century Gothic"/>
                          <a:ea typeface="Century Gothic"/>
                          <a:cs typeface="Century Gothic"/>
                          <a:sym typeface="Century Gothic"/>
                        </a:rPr>
                        <a:t>=(80-82)*1000</a:t>
                      </a:r>
                      <a:endParaRPr b="1">
                        <a:latin typeface="Century Gothic"/>
                        <a:ea typeface="Century Gothic"/>
                        <a:cs typeface="Century Gothic"/>
                        <a:sym typeface="Century Gothic"/>
                      </a:endParaRPr>
                    </a:p>
                    <a:p>
                      <a:pPr indent="0" lvl="0" marL="0" rtl="0" algn="l">
                        <a:spcBef>
                          <a:spcPts val="0"/>
                        </a:spcBef>
                        <a:spcAft>
                          <a:spcPts val="0"/>
                        </a:spcAft>
                        <a:buNone/>
                      </a:pPr>
                      <a:r>
                        <a:rPr b="1" lang="en">
                          <a:latin typeface="Century Gothic"/>
                          <a:ea typeface="Century Gothic"/>
                          <a:cs typeface="Century Gothic"/>
                          <a:sym typeface="Century Gothic"/>
                        </a:rPr>
                        <a:t>=Rs. </a:t>
                      </a:r>
                      <a:r>
                        <a:rPr b="1" lang="en">
                          <a:solidFill>
                            <a:srgbClr val="FF0000"/>
                          </a:solidFill>
                          <a:latin typeface="Century Gothic"/>
                          <a:ea typeface="Century Gothic"/>
                          <a:cs typeface="Century Gothic"/>
                          <a:sym typeface="Century Gothic"/>
                        </a:rPr>
                        <a:t>-2000</a:t>
                      </a:r>
                      <a:endParaRPr b="1">
                        <a:solidFill>
                          <a:srgbClr val="FF0000"/>
                        </a:solidFill>
                        <a:latin typeface="Century Gothic"/>
                        <a:ea typeface="Century Gothic"/>
                        <a:cs typeface="Century Gothic"/>
                        <a:sym typeface="Century Gothic"/>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rowSpan="2">
                  <a:txBody>
                    <a:bodyPr/>
                    <a:lstStyle/>
                    <a:p>
                      <a:pPr indent="0" lvl="0" marL="0" rtl="0" algn="ctr">
                        <a:spcBef>
                          <a:spcPts val="0"/>
                        </a:spcBef>
                        <a:spcAft>
                          <a:spcPts val="0"/>
                        </a:spcAft>
                        <a:buNone/>
                      </a:pPr>
                      <a:r>
                        <a:rPr b="1" lang="en">
                          <a:latin typeface="Century Gothic"/>
                          <a:ea typeface="Century Gothic"/>
                          <a:cs typeface="Century Gothic"/>
                          <a:sym typeface="Century Gothic"/>
                        </a:rPr>
                        <a:t>No Profit </a:t>
                      </a:r>
                      <a:endParaRPr b="1">
                        <a:latin typeface="Century Gothic"/>
                        <a:ea typeface="Century Gothic"/>
                        <a:cs typeface="Century Gothic"/>
                        <a:sym typeface="Century Gothic"/>
                      </a:endParaRPr>
                    </a:p>
                    <a:p>
                      <a:pPr indent="0" lvl="0" marL="0" rtl="0" algn="ctr">
                        <a:spcBef>
                          <a:spcPts val="0"/>
                        </a:spcBef>
                        <a:spcAft>
                          <a:spcPts val="0"/>
                        </a:spcAft>
                        <a:buNone/>
                      </a:pPr>
                      <a:r>
                        <a:rPr b="1" lang="en">
                          <a:latin typeface="Century Gothic"/>
                          <a:ea typeface="Century Gothic"/>
                          <a:cs typeface="Century Gothic"/>
                          <a:sym typeface="Century Gothic"/>
                        </a:rPr>
                        <a:t>No Loss</a:t>
                      </a:r>
                      <a:endParaRPr b="1">
                        <a:latin typeface="Century Gothic"/>
                        <a:ea typeface="Century Gothic"/>
                        <a:cs typeface="Century Gothic"/>
                        <a:sym typeface="Century Gothic"/>
                      </a:endParaRPr>
                    </a:p>
                    <a:p>
                      <a:pPr indent="0" lvl="0" marL="0" rtl="0" algn="ctr">
                        <a:spcBef>
                          <a:spcPts val="0"/>
                        </a:spcBef>
                        <a:spcAft>
                          <a:spcPts val="0"/>
                        </a:spcAft>
                        <a:buNone/>
                      </a:pPr>
                      <a:r>
                        <a:rPr b="1" lang="en">
                          <a:latin typeface="Century Gothic"/>
                          <a:ea typeface="Century Gothic"/>
                          <a:cs typeface="Century Gothic"/>
                          <a:sym typeface="Century Gothic"/>
                        </a:rPr>
                        <a:t>No Impact on P/L</a:t>
                      </a:r>
                      <a:endParaRPr b="1">
                        <a:latin typeface="Century Gothic"/>
                        <a:ea typeface="Century Gothic"/>
                        <a:cs typeface="Century Gothic"/>
                        <a:sym typeface="Century Gothic"/>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509400">
                <a:tc vMerge="1"/>
                <a:tc>
                  <a:txBody>
                    <a:bodyPr/>
                    <a:lstStyle/>
                    <a:p>
                      <a:pPr indent="0" lvl="0" marL="0" rtl="0" algn="ctr">
                        <a:spcBef>
                          <a:spcPts val="0"/>
                        </a:spcBef>
                        <a:spcAft>
                          <a:spcPts val="0"/>
                        </a:spcAft>
                        <a:buNone/>
                      </a:pPr>
                      <a:r>
                        <a:rPr b="1" lang="en">
                          <a:solidFill>
                            <a:schemeClr val="dk1"/>
                          </a:solidFill>
                          <a:latin typeface="Century Gothic"/>
                          <a:ea typeface="Century Gothic"/>
                          <a:cs typeface="Century Gothic"/>
                          <a:sym typeface="Century Gothic"/>
                        </a:rPr>
                        <a:t>FUTURE</a:t>
                      </a:r>
                      <a:endParaRPr b="1">
                        <a:latin typeface="Century Gothic"/>
                        <a:ea typeface="Century Gothic"/>
                        <a:cs typeface="Century Gothic"/>
                        <a:sym typeface="Century Gothic"/>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a:solidFill>
                            <a:schemeClr val="dk1"/>
                          </a:solidFill>
                          <a:latin typeface="Century Gothic"/>
                          <a:ea typeface="Century Gothic"/>
                          <a:cs typeface="Century Gothic"/>
                          <a:sym typeface="Century Gothic"/>
                        </a:rPr>
                        <a:t>=(82-80)*1000</a:t>
                      </a:r>
                      <a:endParaRPr b="1">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b="1" lang="en">
                          <a:solidFill>
                            <a:schemeClr val="dk1"/>
                          </a:solidFill>
                          <a:latin typeface="Century Gothic"/>
                          <a:ea typeface="Century Gothic"/>
                          <a:cs typeface="Century Gothic"/>
                          <a:sym typeface="Century Gothic"/>
                        </a:rPr>
                        <a:t>=Rs. </a:t>
                      </a:r>
                      <a:r>
                        <a:rPr b="1" lang="en">
                          <a:solidFill>
                            <a:srgbClr val="38761D"/>
                          </a:solidFill>
                          <a:latin typeface="Century Gothic"/>
                          <a:ea typeface="Century Gothic"/>
                          <a:cs typeface="Century Gothic"/>
                          <a:sym typeface="Century Gothic"/>
                        </a:rPr>
                        <a:t>+2000</a:t>
                      </a:r>
                      <a:endParaRPr b="1">
                        <a:solidFill>
                          <a:srgbClr val="38761D"/>
                        </a:solidFill>
                        <a:latin typeface="Century Gothic"/>
                        <a:ea typeface="Century Gothic"/>
                        <a:cs typeface="Century Gothic"/>
                        <a:sym typeface="Century Gothic"/>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vMerge="1"/>
              </a:tr>
            </a:tbl>
          </a:graphicData>
        </a:graphic>
      </p:graphicFrame>
      <p:pic>
        <p:nvPicPr>
          <p:cNvPr id="372" name="Google Shape;372;p37"/>
          <p:cNvPicPr preferRelativeResize="0"/>
          <p:nvPr/>
        </p:nvPicPr>
        <p:blipFill>
          <a:blip r:embed="rId4">
            <a:alphaModFix/>
          </a:blip>
          <a:stretch>
            <a:fillRect/>
          </a:stretch>
        </p:blipFill>
        <p:spPr>
          <a:xfrm>
            <a:off x="7609200" y="83263"/>
            <a:ext cx="1458598" cy="365775"/>
          </a:xfrm>
          <a:prstGeom prst="rect">
            <a:avLst/>
          </a:prstGeom>
          <a:noFill/>
          <a:ln>
            <a:noFill/>
          </a:ln>
        </p:spPr>
      </p:pic>
      <p:sp>
        <p:nvSpPr>
          <p:cNvPr id="373" name="Google Shape;373;p37"/>
          <p:cNvSpPr/>
          <p:nvPr/>
        </p:nvSpPr>
        <p:spPr>
          <a:xfrm>
            <a:off x="4559850" y="3625750"/>
            <a:ext cx="1790700" cy="3657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700">
                <a:latin typeface="Century Gothic"/>
                <a:ea typeface="Century Gothic"/>
                <a:cs typeface="Century Gothic"/>
                <a:sym typeface="Century Gothic"/>
              </a:rPr>
              <a:t>NET= 0</a:t>
            </a:r>
            <a:endParaRPr b="1" sz="1700">
              <a:latin typeface="Century Gothic"/>
              <a:ea typeface="Century Gothic"/>
              <a:cs typeface="Century Gothic"/>
              <a:sym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77" name="Shape 377"/>
        <p:cNvGrpSpPr/>
        <p:nvPr/>
      </p:nvGrpSpPr>
      <p:grpSpPr>
        <a:xfrm>
          <a:off x="0" y="0"/>
          <a:ext cx="0" cy="0"/>
          <a:chOff x="0" y="0"/>
          <a:chExt cx="0" cy="0"/>
        </a:xfrm>
      </p:grpSpPr>
      <p:sp>
        <p:nvSpPr>
          <p:cNvPr id="378" name="Google Shape;378;p38"/>
          <p:cNvSpPr txBox="1"/>
          <p:nvPr>
            <p:ph idx="4294967295" type="ctrTitle"/>
          </p:nvPr>
        </p:nvSpPr>
        <p:spPr>
          <a:xfrm>
            <a:off x="0" y="0"/>
            <a:ext cx="9144000" cy="59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500">
                <a:solidFill>
                  <a:srgbClr val="073763"/>
                </a:solidFill>
                <a:latin typeface="Poppins"/>
                <a:ea typeface="Poppins"/>
                <a:cs typeface="Poppins"/>
                <a:sym typeface="Poppins"/>
              </a:rPr>
              <a:t>Case Study 2: Exporter</a:t>
            </a:r>
            <a:endParaRPr sz="2500">
              <a:solidFill>
                <a:srgbClr val="073763"/>
              </a:solidFill>
              <a:latin typeface="Poppins"/>
              <a:ea typeface="Poppins"/>
              <a:cs typeface="Poppins"/>
              <a:sym typeface="Poppins"/>
            </a:endParaRPr>
          </a:p>
        </p:txBody>
      </p:sp>
      <p:graphicFrame>
        <p:nvGraphicFramePr>
          <p:cNvPr id="379" name="Google Shape;379;p38"/>
          <p:cNvGraphicFramePr/>
          <p:nvPr/>
        </p:nvGraphicFramePr>
        <p:xfrm>
          <a:off x="1152363" y="1288910"/>
          <a:ext cx="3000000" cy="3000000"/>
        </p:xfrm>
        <a:graphic>
          <a:graphicData uri="http://schemas.openxmlformats.org/drawingml/2006/table">
            <a:tbl>
              <a:tblPr>
                <a:noFill/>
                <a:tableStyleId>{117D865D-5089-4BB2-BBF3-18FBF4AC71D9}</a:tableStyleId>
              </a:tblPr>
              <a:tblGrid>
                <a:gridCol w="1616625"/>
                <a:gridCol w="1790850"/>
                <a:gridCol w="1790850"/>
                <a:gridCol w="2717100"/>
              </a:tblGrid>
              <a:tr h="509400">
                <a:tc gridSpan="4">
                  <a:txBody>
                    <a:bodyPr/>
                    <a:lstStyle/>
                    <a:p>
                      <a:pPr indent="0" lvl="0" marL="0" rtl="0" algn="ctr">
                        <a:spcBef>
                          <a:spcPts val="0"/>
                        </a:spcBef>
                        <a:spcAft>
                          <a:spcPts val="0"/>
                        </a:spcAft>
                        <a:buNone/>
                      </a:pPr>
                      <a:r>
                        <a:rPr b="1" lang="en">
                          <a:solidFill>
                            <a:schemeClr val="dk1"/>
                          </a:solidFill>
                          <a:latin typeface="Century Gothic"/>
                          <a:ea typeface="Century Gothic"/>
                          <a:cs typeface="Century Gothic"/>
                          <a:sym typeface="Century Gothic"/>
                        </a:rPr>
                        <a:t>In order to Hedge the position, the Exporter should Sell Futures @ 82 on 22/11/2022 </a:t>
                      </a:r>
                      <a:endParaRPr b="1">
                        <a:latin typeface="Century Gothic"/>
                        <a:ea typeface="Century Gothic"/>
                        <a:cs typeface="Century Gothic"/>
                        <a:sym typeface="Century Gothic"/>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hMerge="1"/>
                <a:tc hMerge="1"/>
              </a:tr>
              <a:tr h="509400">
                <a:tc gridSpan="4">
                  <a:txBody>
                    <a:bodyPr/>
                    <a:lstStyle/>
                    <a:p>
                      <a:pPr indent="0" lvl="0" marL="0" rtl="0" algn="ctr">
                        <a:spcBef>
                          <a:spcPts val="0"/>
                        </a:spcBef>
                        <a:spcAft>
                          <a:spcPts val="0"/>
                        </a:spcAft>
                        <a:buNone/>
                      </a:pPr>
                      <a:r>
                        <a:rPr b="1" lang="en">
                          <a:latin typeface="Century Gothic"/>
                          <a:ea typeface="Century Gothic"/>
                          <a:cs typeface="Century Gothic"/>
                          <a:sym typeface="Century Gothic"/>
                        </a:rPr>
                        <a:t>After a Period of 30 days</a:t>
                      </a:r>
                      <a:endParaRPr b="1">
                        <a:latin typeface="Century Gothic"/>
                        <a:ea typeface="Century Gothic"/>
                        <a:cs typeface="Century Gothic"/>
                        <a:sym typeface="Century Gothic"/>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hMerge="1"/>
                <a:tc hMerge="1"/>
              </a:tr>
              <a:tr h="624925">
                <a:tc rowSpan="2">
                  <a:txBody>
                    <a:bodyPr/>
                    <a:lstStyle/>
                    <a:p>
                      <a:pPr indent="0" lvl="0" marL="0" rtl="0" algn="ctr">
                        <a:spcBef>
                          <a:spcPts val="0"/>
                        </a:spcBef>
                        <a:spcAft>
                          <a:spcPts val="0"/>
                        </a:spcAft>
                        <a:buNone/>
                      </a:pPr>
                      <a:r>
                        <a:rPr b="1" lang="en">
                          <a:latin typeface="Century Gothic"/>
                          <a:ea typeface="Century Gothic"/>
                          <a:cs typeface="Century Gothic"/>
                          <a:sym typeface="Century Gothic"/>
                        </a:rPr>
                        <a:t>If USD$ reaches 85</a:t>
                      </a:r>
                      <a:endParaRPr b="1">
                        <a:latin typeface="Century Gothic"/>
                        <a:ea typeface="Century Gothic"/>
                        <a:cs typeface="Century Gothic"/>
                        <a:sym typeface="Century Gothic"/>
                      </a:endParaRPr>
                    </a:p>
                    <a:p>
                      <a:pPr indent="0" lvl="0" marL="0" rtl="0" algn="ctr">
                        <a:spcBef>
                          <a:spcPts val="0"/>
                        </a:spcBef>
                        <a:spcAft>
                          <a:spcPts val="0"/>
                        </a:spcAft>
                        <a:buNone/>
                      </a:pPr>
                      <a:r>
                        <a:rPr b="1" lang="en" sz="1200">
                          <a:solidFill>
                            <a:schemeClr val="dk1"/>
                          </a:solidFill>
                          <a:latin typeface="Century Gothic"/>
                          <a:ea typeface="Century Gothic"/>
                          <a:cs typeface="Century Gothic"/>
                          <a:sym typeface="Century Gothic"/>
                        </a:rPr>
                        <a:t>(Buy the Future @ 85 on 22/12/2022.)</a:t>
                      </a:r>
                      <a:endParaRPr b="1">
                        <a:latin typeface="Century Gothic"/>
                        <a:ea typeface="Century Gothic"/>
                        <a:cs typeface="Century Gothic"/>
                        <a:sym typeface="Century Gothic"/>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b="1" lang="en">
                          <a:solidFill>
                            <a:schemeClr val="dk1"/>
                          </a:solidFill>
                          <a:latin typeface="Century Gothic"/>
                          <a:ea typeface="Century Gothic"/>
                          <a:cs typeface="Century Gothic"/>
                          <a:sym typeface="Century Gothic"/>
                        </a:rPr>
                        <a:t>SPOT</a:t>
                      </a:r>
                      <a:endParaRPr b="1">
                        <a:latin typeface="Century Gothic"/>
                        <a:ea typeface="Century Gothic"/>
                        <a:cs typeface="Century Gothic"/>
                        <a:sym typeface="Century Gothic"/>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a:latin typeface="Century Gothic"/>
                          <a:ea typeface="Century Gothic"/>
                          <a:cs typeface="Century Gothic"/>
                          <a:sym typeface="Century Gothic"/>
                        </a:rPr>
                        <a:t>=(85-82)*1000</a:t>
                      </a:r>
                      <a:endParaRPr b="1">
                        <a:latin typeface="Century Gothic"/>
                        <a:ea typeface="Century Gothic"/>
                        <a:cs typeface="Century Gothic"/>
                        <a:sym typeface="Century Gothic"/>
                      </a:endParaRPr>
                    </a:p>
                    <a:p>
                      <a:pPr indent="0" lvl="0" marL="0" rtl="0" algn="l">
                        <a:spcBef>
                          <a:spcPts val="0"/>
                        </a:spcBef>
                        <a:spcAft>
                          <a:spcPts val="0"/>
                        </a:spcAft>
                        <a:buNone/>
                      </a:pPr>
                      <a:r>
                        <a:rPr b="1" lang="en">
                          <a:latin typeface="Century Gothic"/>
                          <a:ea typeface="Century Gothic"/>
                          <a:cs typeface="Century Gothic"/>
                          <a:sym typeface="Century Gothic"/>
                        </a:rPr>
                        <a:t>=Rs. </a:t>
                      </a:r>
                      <a:r>
                        <a:rPr b="1" lang="en">
                          <a:solidFill>
                            <a:srgbClr val="38761D"/>
                          </a:solidFill>
                          <a:latin typeface="Century Gothic"/>
                          <a:ea typeface="Century Gothic"/>
                          <a:cs typeface="Century Gothic"/>
                          <a:sym typeface="Century Gothic"/>
                        </a:rPr>
                        <a:t>+3000</a:t>
                      </a:r>
                      <a:endParaRPr b="1">
                        <a:solidFill>
                          <a:srgbClr val="38761D"/>
                        </a:solidFill>
                        <a:latin typeface="Century Gothic"/>
                        <a:ea typeface="Century Gothic"/>
                        <a:cs typeface="Century Gothic"/>
                        <a:sym typeface="Century Gothic"/>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rowSpan="2">
                  <a:txBody>
                    <a:bodyPr/>
                    <a:lstStyle/>
                    <a:p>
                      <a:pPr indent="0" lvl="0" marL="0" rtl="0" algn="ctr">
                        <a:spcBef>
                          <a:spcPts val="0"/>
                        </a:spcBef>
                        <a:spcAft>
                          <a:spcPts val="0"/>
                        </a:spcAft>
                        <a:buNone/>
                      </a:pPr>
                      <a:r>
                        <a:rPr b="1" lang="en">
                          <a:latin typeface="Century Gothic"/>
                          <a:ea typeface="Century Gothic"/>
                          <a:cs typeface="Century Gothic"/>
                          <a:sym typeface="Century Gothic"/>
                        </a:rPr>
                        <a:t>No Profit </a:t>
                      </a:r>
                      <a:endParaRPr b="1">
                        <a:latin typeface="Century Gothic"/>
                        <a:ea typeface="Century Gothic"/>
                        <a:cs typeface="Century Gothic"/>
                        <a:sym typeface="Century Gothic"/>
                      </a:endParaRPr>
                    </a:p>
                    <a:p>
                      <a:pPr indent="0" lvl="0" marL="0" rtl="0" algn="ctr">
                        <a:spcBef>
                          <a:spcPts val="0"/>
                        </a:spcBef>
                        <a:spcAft>
                          <a:spcPts val="0"/>
                        </a:spcAft>
                        <a:buNone/>
                      </a:pPr>
                      <a:r>
                        <a:rPr b="1" lang="en">
                          <a:latin typeface="Century Gothic"/>
                          <a:ea typeface="Century Gothic"/>
                          <a:cs typeface="Century Gothic"/>
                          <a:sym typeface="Century Gothic"/>
                        </a:rPr>
                        <a:t>No Loss</a:t>
                      </a:r>
                      <a:endParaRPr b="1">
                        <a:latin typeface="Century Gothic"/>
                        <a:ea typeface="Century Gothic"/>
                        <a:cs typeface="Century Gothic"/>
                        <a:sym typeface="Century Gothic"/>
                      </a:endParaRPr>
                    </a:p>
                    <a:p>
                      <a:pPr indent="0" lvl="0" marL="0" rtl="0" algn="ctr">
                        <a:spcBef>
                          <a:spcPts val="0"/>
                        </a:spcBef>
                        <a:spcAft>
                          <a:spcPts val="0"/>
                        </a:spcAft>
                        <a:buNone/>
                      </a:pPr>
                      <a:r>
                        <a:rPr b="1" lang="en">
                          <a:latin typeface="Century Gothic"/>
                          <a:ea typeface="Century Gothic"/>
                          <a:cs typeface="Century Gothic"/>
                          <a:sym typeface="Century Gothic"/>
                        </a:rPr>
                        <a:t>No Impact on P/L</a:t>
                      </a:r>
                      <a:endParaRPr b="1">
                        <a:latin typeface="Century Gothic"/>
                        <a:ea typeface="Century Gothic"/>
                        <a:cs typeface="Century Gothic"/>
                        <a:sym typeface="Century Gothic"/>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509400">
                <a:tc vMerge="1"/>
                <a:tc>
                  <a:txBody>
                    <a:bodyPr/>
                    <a:lstStyle/>
                    <a:p>
                      <a:pPr indent="0" lvl="0" marL="0" rtl="0" algn="ctr">
                        <a:spcBef>
                          <a:spcPts val="0"/>
                        </a:spcBef>
                        <a:spcAft>
                          <a:spcPts val="0"/>
                        </a:spcAft>
                        <a:buNone/>
                      </a:pPr>
                      <a:r>
                        <a:rPr b="1" lang="en">
                          <a:solidFill>
                            <a:schemeClr val="dk1"/>
                          </a:solidFill>
                          <a:latin typeface="Century Gothic"/>
                          <a:ea typeface="Century Gothic"/>
                          <a:cs typeface="Century Gothic"/>
                          <a:sym typeface="Century Gothic"/>
                        </a:rPr>
                        <a:t>FUTURE</a:t>
                      </a:r>
                      <a:endParaRPr b="1">
                        <a:latin typeface="Century Gothic"/>
                        <a:ea typeface="Century Gothic"/>
                        <a:cs typeface="Century Gothic"/>
                        <a:sym typeface="Century Gothic"/>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a:solidFill>
                            <a:schemeClr val="dk1"/>
                          </a:solidFill>
                          <a:latin typeface="Century Gothic"/>
                          <a:ea typeface="Century Gothic"/>
                          <a:cs typeface="Century Gothic"/>
                          <a:sym typeface="Century Gothic"/>
                        </a:rPr>
                        <a:t>=(82-85)*1000</a:t>
                      </a:r>
                      <a:endParaRPr b="1">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b="1" lang="en">
                          <a:solidFill>
                            <a:schemeClr val="dk1"/>
                          </a:solidFill>
                          <a:latin typeface="Century Gothic"/>
                          <a:ea typeface="Century Gothic"/>
                          <a:cs typeface="Century Gothic"/>
                          <a:sym typeface="Century Gothic"/>
                        </a:rPr>
                        <a:t>=Rs. </a:t>
                      </a:r>
                      <a:r>
                        <a:rPr b="1" lang="en">
                          <a:solidFill>
                            <a:srgbClr val="FF0000"/>
                          </a:solidFill>
                          <a:latin typeface="Century Gothic"/>
                          <a:ea typeface="Century Gothic"/>
                          <a:cs typeface="Century Gothic"/>
                          <a:sym typeface="Century Gothic"/>
                        </a:rPr>
                        <a:t>-3000</a:t>
                      </a:r>
                      <a:endParaRPr b="1">
                        <a:solidFill>
                          <a:srgbClr val="FF0000"/>
                        </a:solidFill>
                        <a:latin typeface="Century Gothic"/>
                        <a:ea typeface="Century Gothic"/>
                        <a:cs typeface="Century Gothic"/>
                        <a:sym typeface="Century Gothic"/>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vMerge="1"/>
              </a:tr>
            </a:tbl>
          </a:graphicData>
        </a:graphic>
      </p:graphicFrame>
      <p:pic>
        <p:nvPicPr>
          <p:cNvPr id="380" name="Google Shape;380;p38"/>
          <p:cNvPicPr preferRelativeResize="0"/>
          <p:nvPr/>
        </p:nvPicPr>
        <p:blipFill>
          <a:blip r:embed="rId4">
            <a:alphaModFix/>
          </a:blip>
          <a:stretch>
            <a:fillRect/>
          </a:stretch>
        </p:blipFill>
        <p:spPr>
          <a:xfrm>
            <a:off x="7609200" y="83263"/>
            <a:ext cx="1458598" cy="365775"/>
          </a:xfrm>
          <a:prstGeom prst="rect">
            <a:avLst/>
          </a:prstGeom>
          <a:noFill/>
          <a:ln>
            <a:noFill/>
          </a:ln>
        </p:spPr>
      </p:pic>
      <p:sp>
        <p:nvSpPr>
          <p:cNvPr id="381" name="Google Shape;381;p38"/>
          <p:cNvSpPr/>
          <p:nvPr/>
        </p:nvSpPr>
        <p:spPr>
          <a:xfrm>
            <a:off x="4559850" y="3625750"/>
            <a:ext cx="1790700" cy="3657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700">
                <a:latin typeface="Century Gothic"/>
                <a:ea typeface="Century Gothic"/>
                <a:cs typeface="Century Gothic"/>
                <a:sym typeface="Century Gothic"/>
              </a:rPr>
              <a:t>NET= 0</a:t>
            </a:r>
            <a:endParaRPr b="1" sz="1700">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85" name="Shape 385"/>
        <p:cNvGrpSpPr/>
        <p:nvPr/>
      </p:nvGrpSpPr>
      <p:grpSpPr>
        <a:xfrm>
          <a:off x="0" y="0"/>
          <a:ext cx="0" cy="0"/>
          <a:chOff x="0" y="0"/>
          <a:chExt cx="0" cy="0"/>
        </a:xfrm>
      </p:grpSpPr>
      <p:sp>
        <p:nvSpPr>
          <p:cNvPr id="386" name="Google Shape;386;p39"/>
          <p:cNvSpPr txBox="1"/>
          <p:nvPr/>
        </p:nvSpPr>
        <p:spPr>
          <a:xfrm>
            <a:off x="1279525" y="857400"/>
            <a:ext cx="7668300" cy="3428700"/>
          </a:xfrm>
          <a:prstGeom prst="rect">
            <a:avLst/>
          </a:prstGeom>
          <a:noFill/>
          <a:ln>
            <a:noFill/>
          </a:ln>
        </p:spPr>
        <p:txBody>
          <a:bodyPr anchorCtr="0" anchor="t" bIns="68575" lIns="68575" spcFirstLastPara="1" rIns="68575" wrap="square" tIns="68575">
            <a:noAutofit/>
          </a:bodyPr>
          <a:lstStyle/>
          <a:p>
            <a:pPr indent="0" lvl="0" marL="0" rtl="0" algn="just">
              <a:lnSpc>
                <a:spcPct val="150000"/>
              </a:lnSpc>
              <a:spcBef>
                <a:spcPts val="900"/>
              </a:spcBef>
              <a:spcAft>
                <a:spcPts val="900"/>
              </a:spcAft>
              <a:buNone/>
            </a:pPr>
            <a:r>
              <a:rPr lang="en" sz="800">
                <a:solidFill>
                  <a:srgbClr val="0D0D0D"/>
                </a:solidFill>
                <a:latin typeface="Poppins"/>
                <a:ea typeface="Poppins"/>
                <a:cs typeface="Poppins"/>
                <a:sym typeface="Poppins"/>
              </a:rPr>
              <a:t>This Report is prepared and distributed by Kedia Stocks &amp; Commodities Research Pvt Ltd. for information purposes only. The recommendations, if any, made herein are expressions of views and/or opinions and should not be deemed or construed to be neither advice for the purpose of purchase or sale through KSCRPL nor any solicitation or offering of any investment /trading opportunity. These information/opinions/ views are not meant to serve as a professional investment guide for the readers. No action is solicited based upon the information provided herein. Recipients of this Report should rely on information/data arising out of their own investigations. Readers are advised to seek independent professional advice and arrive at an informed trading/investment decision before executing any trades or making any investments. This Report has been prepared on the basis of publicly available information, internally developed data and other sources believed by KSCRPL to be reliable. KSCRPL or its directors, employees, affiliates or representatives do not assume any responsibility for or warrant the accuracy, completeness, adequacy and reliability of such information/opinions/ views. While due care has been taken to ensure that the disclosures and opinions given are fair and reasonable, none of the directors, employees, affiliates or representatives of KSCRPL shall be liable for any direct, indirect, special, incidental, consequential, punitive or exemplary damages, including lost profits arising in any way whatsoever from the information/opinions/views contained in this Report. The possession, circulation and/or distribution of this Report may be restricted or regulated in certain jurisdictions by appropriate laws. No action has been or will be taken by KSCRPL in any jurisdiction   (other than India), where any action for such purpose  (s) is required. Accordingly, this Report shall not be possessed, circulated and/ or distributed in any such country or jurisdiction unless such action is in compliance with all applicable laws and regulations of such country or jurisdiction. KSCRPL requires such a recipient to inform himself about and to observe any restrictions at his own expense, without any liability to KSCRPL. Any dispute arising out of this Report shall be subject to the exclusive jurisdiction of the Courts in India.</a:t>
            </a:r>
            <a:endParaRPr sz="800">
              <a:solidFill>
                <a:schemeClr val="dk1"/>
              </a:solidFill>
              <a:latin typeface="Poppins"/>
              <a:ea typeface="Poppins"/>
              <a:cs typeface="Poppins"/>
              <a:sym typeface="Poppins"/>
            </a:endParaRPr>
          </a:p>
        </p:txBody>
      </p:sp>
      <p:sp>
        <p:nvSpPr>
          <p:cNvPr id="387" name="Google Shape;387;p39"/>
          <p:cNvSpPr txBox="1"/>
          <p:nvPr>
            <p:ph idx="4294967295" type="ctrTitle"/>
          </p:nvPr>
        </p:nvSpPr>
        <p:spPr>
          <a:xfrm>
            <a:off x="0" y="0"/>
            <a:ext cx="8307900" cy="59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500">
                <a:solidFill>
                  <a:srgbClr val="073763"/>
                </a:solidFill>
                <a:latin typeface="Poppins"/>
                <a:ea typeface="Poppins"/>
                <a:cs typeface="Poppins"/>
                <a:sym typeface="Poppins"/>
              </a:rPr>
              <a:t>Disclaimer</a:t>
            </a:r>
            <a:endParaRPr b="0" sz="1200">
              <a:solidFill>
                <a:srgbClr val="000000"/>
              </a:solidFill>
              <a:latin typeface="Poppins"/>
              <a:ea typeface="Poppins"/>
              <a:cs typeface="Poppins"/>
              <a:sym typeface="Poppins"/>
            </a:endParaRPr>
          </a:p>
        </p:txBody>
      </p:sp>
      <p:pic>
        <p:nvPicPr>
          <p:cNvPr id="388" name="Google Shape;388;p39"/>
          <p:cNvPicPr preferRelativeResize="0"/>
          <p:nvPr/>
        </p:nvPicPr>
        <p:blipFill>
          <a:blip r:embed="rId4">
            <a:alphaModFix/>
          </a:blip>
          <a:stretch>
            <a:fillRect/>
          </a:stretch>
        </p:blipFill>
        <p:spPr>
          <a:xfrm>
            <a:off x="7609200" y="83263"/>
            <a:ext cx="1458598" cy="365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92" name="Shape 392"/>
        <p:cNvGrpSpPr/>
        <p:nvPr/>
      </p:nvGrpSpPr>
      <p:grpSpPr>
        <a:xfrm>
          <a:off x="0" y="0"/>
          <a:ext cx="0" cy="0"/>
          <a:chOff x="0" y="0"/>
          <a:chExt cx="0" cy="0"/>
        </a:xfrm>
      </p:grpSpPr>
      <p:pic>
        <p:nvPicPr>
          <p:cNvPr id="393" name="Google Shape;393;p40"/>
          <p:cNvPicPr preferRelativeResize="0"/>
          <p:nvPr/>
        </p:nvPicPr>
        <p:blipFill>
          <a:blip r:embed="rId4">
            <a:alphaModFix/>
          </a:blip>
          <a:stretch>
            <a:fillRect/>
          </a:stretch>
        </p:blipFill>
        <p:spPr>
          <a:xfrm>
            <a:off x="7609200" y="83263"/>
            <a:ext cx="1458598" cy="3657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1" name="Shape 281"/>
        <p:cNvGrpSpPr/>
        <p:nvPr/>
      </p:nvGrpSpPr>
      <p:grpSpPr>
        <a:xfrm>
          <a:off x="0" y="0"/>
          <a:ext cx="0" cy="0"/>
          <a:chOff x="0" y="0"/>
          <a:chExt cx="0" cy="0"/>
        </a:xfrm>
      </p:grpSpPr>
      <p:pic>
        <p:nvPicPr>
          <p:cNvPr id="282" name="Google Shape;282;p28"/>
          <p:cNvPicPr preferRelativeResize="0"/>
          <p:nvPr/>
        </p:nvPicPr>
        <p:blipFill>
          <a:blip r:embed="rId4">
            <a:alphaModFix/>
          </a:blip>
          <a:stretch>
            <a:fillRect/>
          </a:stretch>
        </p:blipFill>
        <p:spPr>
          <a:xfrm>
            <a:off x="7609200" y="83263"/>
            <a:ext cx="1458598" cy="365775"/>
          </a:xfrm>
          <a:prstGeom prst="rect">
            <a:avLst/>
          </a:prstGeom>
          <a:noFill/>
          <a:ln>
            <a:noFill/>
          </a:ln>
        </p:spPr>
      </p:pic>
      <p:sp>
        <p:nvSpPr>
          <p:cNvPr id="283" name="Google Shape;283;p28"/>
          <p:cNvSpPr txBox="1"/>
          <p:nvPr>
            <p:ph idx="4294967295" type="ctrTitle"/>
          </p:nvPr>
        </p:nvSpPr>
        <p:spPr>
          <a:xfrm>
            <a:off x="0" y="0"/>
            <a:ext cx="9144000" cy="59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500">
                <a:solidFill>
                  <a:srgbClr val="073763"/>
                </a:solidFill>
                <a:latin typeface="Poppins"/>
                <a:ea typeface="Poppins"/>
                <a:cs typeface="Poppins"/>
                <a:sym typeface="Poppins"/>
              </a:rPr>
              <a:t>About us</a:t>
            </a:r>
            <a:endParaRPr b="1" sz="2500">
              <a:solidFill>
                <a:srgbClr val="073763"/>
              </a:solidFill>
              <a:latin typeface="Poppins"/>
              <a:ea typeface="Poppins"/>
              <a:cs typeface="Poppins"/>
              <a:sym typeface="Poppins"/>
            </a:endParaRPr>
          </a:p>
        </p:txBody>
      </p:sp>
      <p:sp>
        <p:nvSpPr>
          <p:cNvPr id="284" name="Google Shape;284;p28"/>
          <p:cNvSpPr txBox="1"/>
          <p:nvPr/>
        </p:nvSpPr>
        <p:spPr>
          <a:xfrm>
            <a:off x="1260700" y="609600"/>
            <a:ext cx="78072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Century Gothic"/>
                <a:ea typeface="Century Gothic"/>
                <a:cs typeface="Century Gothic"/>
                <a:sym typeface="Century Gothic"/>
              </a:rPr>
              <a:t>Incorporated in 2004 as Kedia Commodities by Mr. Vijay Kedia. Later on, diversified business into other segments of Financial Markets i.e. Equities, Currencies &amp; Mutual Funds becoming the India's 1st Unified Licensed Stock Broker approved by SEBI - 2017.</a:t>
            </a:r>
            <a:endParaRPr sz="1200">
              <a:latin typeface="Century Gothic"/>
              <a:ea typeface="Century Gothic"/>
              <a:cs typeface="Century Gothic"/>
              <a:sym typeface="Century Gothic"/>
            </a:endParaRPr>
          </a:p>
        </p:txBody>
      </p:sp>
      <p:sp>
        <p:nvSpPr>
          <p:cNvPr id="285" name="Google Shape;285;p28"/>
          <p:cNvSpPr txBox="1"/>
          <p:nvPr/>
        </p:nvSpPr>
        <p:spPr>
          <a:xfrm>
            <a:off x="1295400" y="144780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Century Gothic"/>
                <a:ea typeface="Century Gothic"/>
                <a:cs typeface="Century Gothic"/>
                <a:sym typeface="Century Gothic"/>
              </a:rPr>
              <a:t>Mission &amp; Vision</a:t>
            </a:r>
            <a:endParaRPr b="1">
              <a:latin typeface="Century Gothic"/>
              <a:ea typeface="Century Gothic"/>
              <a:cs typeface="Century Gothic"/>
              <a:sym typeface="Century Gothic"/>
            </a:endParaRPr>
          </a:p>
        </p:txBody>
      </p:sp>
      <p:sp>
        <p:nvSpPr>
          <p:cNvPr id="286" name="Google Shape;286;p28"/>
          <p:cNvSpPr txBox="1"/>
          <p:nvPr/>
        </p:nvSpPr>
        <p:spPr>
          <a:xfrm>
            <a:off x="838200" y="1752600"/>
            <a:ext cx="8305800" cy="11082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SzPts val="1200"/>
              <a:buFont typeface="Century Gothic"/>
              <a:buChar char="●"/>
            </a:pPr>
            <a:r>
              <a:rPr lang="en" sz="1200">
                <a:latin typeface="Century Gothic"/>
                <a:ea typeface="Century Gothic"/>
                <a:cs typeface="Century Gothic"/>
                <a:sym typeface="Century Gothic"/>
              </a:rPr>
              <a:t>To emerge as the one-stop resource and comprehensive solution provider that every investor can contact for all investment needs, support and advice.</a:t>
            </a:r>
            <a:endParaRPr sz="1200">
              <a:latin typeface="Century Gothic"/>
              <a:ea typeface="Century Gothic"/>
              <a:cs typeface="Century Gothic"/>
              <a:sym typeface="Century Gothic"/>
            </a:endParaRPr>
          </a:p>
          <a:p>
            <a:pPr indent="-304800" lvl="0" marL="457200" rtl="0" algn="l">
              <a:spcBef>
                <a:spcPts val="0"/>
              </a:spcBef>
              <a:spcAft>
                <a:spcPts val="0"/>
              </a:spcAft>
              <a:buSzPts val="1200"/>
              <a:buFont typeface="Century Gothic"/>
              <a:buChar char="●"/>
            </a:pPr>
            <a:r>
              <a:rPr lang="en" sz="1200">
                <a:latin typeface="Century Gothic"/>
                <a:ea typeface="Century Gothic"/>
                <a:cs typeface="Century Gothic"/>
                <a:sym typeface="Century Gothic"/>
              </a:rPr>
              <a:t>To offer research and personalized services that empower investment with timely updates about the Financial Markets</a:t>
            </a:r>
            <a:endParaRPr sz="1200">
              <a:latin typeface="Century Gothic"/>
              <a:ea typeface="Century Gothic"/>
              <a:cs typeface="Century Gothic"/>
              <a:sym typeface="Century Gothic"/>
            </a:endParaRPr>
          </a:p>
          <a:p>
            <a:pPr indent="-304800" lvl="0" marL="457200" rtl="0" algn="l">
              <a:spcBef>
                <a:spcPts val="0"/>
              </a:spcBef>
              <a:spcAft>
                <a:spcPts val="0"/>
              </a:spcAft>
              <a:buSzPts val="1200"/>
              <a:buFont typeface="Century Gothic"/>
              <a:buChar char="●"/>
            </a:pPr>
            <a:r>
              <a:rPr lang="en" sz="1200">
                <a:latin typeface="Century Gothic"/>
                <a:ea typeface="Century Gothic"/>
                <a:cs typeface="Century Gothic"/>
                <a:sym typeface="Century Gothic"/>
              </a:rPr>
              <a:t>To help individuals in creating, managing &amp; preserving Wealth over the long-term horizon.</a:t>
            </a:r>
            <a:endParaRPr sz="1200">
              <a:latin typeface="Century Gothic"/>
              <a:ea typeface="Century Gothic"/>
              <a:cs typeface="Century Gothic"/>
              <a:sym typeface="Century Gothic"/>
            </a:endParaRPr>
          </a:p>
        </p:txBody>
      </p:sp>
      <p:sp>
        <p:nvSpPr>
          <p:cNvPr id="287" name="Google Shape;287;p28"/>
          <p:cNvSpPr txBox="1"/>
          <p:nvPr/>
        </p:nvSpPr>
        <p:spPr>
          <a:xfrm>
            <a:off x="1059400" y="3013200"/>
            <a:ext cx="4329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Awards, Achievement &amp; Recognitions</a:t>
            </a:r>
            <a:endParaRPr b="1"/>
          </a:p>
        </p:txBody>
      </p:sp>
      <p:sp>
        <p:nvSpPr>
          <p:cNvPr id="288" name="Google Shape;288;p28"/>
          <p:cNvSpPr txBox="1"/>
          <p:nvPr/>
        </p:nvSpPr>
        <p:spPr>
          <a:xfrm>
            <a:off x="838200" y="3276600"/>
            <a:ext cx="8229600" cy="11082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SzPts val="1200"/>
              <a:buFont typeface="Century Gothic"/>
              <a:buChar char="●"/>
            </a:pPr>
            <a:r>
              <a:rPr lang="en" sz="1200">
                <a:latin typeface="Century Gothic"/>
                <a:ea typeface="Century Gothic"/>
                <a:cs typeface="Century Gothic"/>
                <a:sym typeface="Century Gothic"/>
              </a:rPr>
              <a:t>Business Excellence Award by Zee Business, 2016</a:t>
            </a:r>
            <a:endParaRPr sz="1200">
              <a:latin typeface="Century Gothic"/>
              <a:ea typeface="Century Gothic"/>
              <a:cs typeface="Century Gothic"/>
              <a:sym typeface="Century Gothic"/>
            </a:endParaRPr>
          </a:p>
          <a:p>
            <a:pPr indent="-304800" lvl="0" marL="457200" rtl="0" algn="l">
              <a:spcBef>
                <a:spcPts val="0"/>
              </a:spcBef>
              <a:spcAft>
                <a:spcPts val="0"/>
              </a:spcAft>
              <a:buSzPts val="1200"/>
              <a:buFont typeface="Century Gothic"/>
              <a:buChar char="●"/>
            </a:pPr>
            <a:r>
              <a:rPr lang="en" sz="1200">
                <a:latin typeface="Century Gothic"/>
                <a:ea typeface="Century Gothic"/>
                <a:cs typeface="Century Gothic"/>
                <a:sym typeface="Century Gothic"/>
              </a:rPr>
              <a:t>1st Company in the Country with Unified Stock Broking License Approved by SEBI, 2017</a:t>
            </a:r>
            <a:endParaRPr sz="1200">
              <a:latin typeface="Century Gothic"/>
              <a:ea typeface="Century Gothic"/>
              <a:cs typeface="Century Gothic"/>
              <a:sym typeface="Century Gothic"/>
            </a:endParaRPr>
          </a:p>
          <a:p>
            <a:pPr indent="-304800" lvl="0" marL="457200" rtl="0" algn="l">
              <a:spcBef>
                <a:spcPts val="0"/>
              </a:spcBef>
              <a:spcAft>
                <a:spcPts val="0"/>
              </a:spcAft>
              <a:buSzPts val="1200"/>
              <a:buFont typeface="Century Gothic"/>
              <a:buChar char="●"/>
            </a:pPr>
            <a:r>
              <a:rPr lang="en" sz="1200">
                <a:latin typeface="Century Gothic"/>
                <a:ea typeface="Century Gothic"/>
                <a:cs typeface="Century Gothic"/>
                <a:sym typeface="Century Gothic"/>
              </a:rPr>
              <a:t>Best Commodity Advisory Company Awarded by MCX, 2018</a:t>
            </a:r>
            <a:endParaRPr sz="1200">
              <a:latin typeface="Century Gothic"/>
              <a:ea typeface="Century Gothic"/>
              <a:cs typeface="Century Gothic"/>
              <a:sym typeface="Century Gothic"/>
            </a:endParaRPr>
          </a:p>
          <a:p>
            <a:pPr indent="-304800" lvl="0" marL="457200" rtl="0" algn="l">
              <a:spcBef>
                <a:spcPts val="0"/>
              </a:spcBef>
              <a:spcAft>
                <a:spcPts val="0"/>
              </a:spcAft>
              <a:buSzPts val="1200"/>
              <a:buFont typeface="Century Gothic"/>
              <a:buChar char="●"/>
            </a:pPr>
            <a:r>
              <a:rPr lang="en" sz="1200">
                <a:latin typeface="Century Gothic"/>
                <a:ea typeface="Century Gothic"/>
                <a:cs typeface="Century Gothic"/>
                <a:sym typeface="Century Gothic"/>
              </a:rPr>
              <a:t>Best Commodity Advisory by NCDEX, 2021and 2022</a:t>
            </a:r>
            <a:endParaRPr sz="1200">
              <a:latin typeface="Century Gothic"/>
              <a:ea typeface="Century Gothic"/>
              <a:cs typeface="Century Gothic"/>
              <a:sym typeface="Century Gothic"/>
            </a:endParaRPr>
          </a:p>
          <a:p>
            <a:pPr indent="-304800" lvl="0" marL="457200" rtl="0" algn="l">
              <a:spcBef>
                <a:spcPts val="0"/>
              </a:spcBef>
              <a:spcAft>
                <a:spcPts val="0"/>
              </a:spcAft>
              <a:buSzPts val="1200"/>
              <a:buFont typeface="Century Gothic"/>
              <a:buChar char="●"/>
            </a:pPr>
            <a:r>
              <a:rPr lang="en" sz="1200">
                <a:latin typeface="Century Gothic"/>
                <a:ea typeface="Century Gothic"/>
                <a:cs typeface="Century Gothic"/>
                <a:sym typeface="Century Gothic"/>
              </a:rPr>
              <a:t>Presence as Opinion Board of Zee Business, CNBC, ET Now &amp; other prominent Business Channels</a:t>
            </a:r>
            <a:endParaRPr sz="1200">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92" name="Shape 292"/>
        <p:cNvGrpSpPr/>
        <p:nvPr/>
      </p:nvGrpSpPr>
      <p:grpSpPr>
        <a:xfrm>
          <a:off x="0" y="0"/>
          <a:ext cx="0" cy="0"/>
          <a:chOff x="0" y="0"/>
          <a:chExt cx="0" cy="0"/>
        </a:xfrm>
      </p:grpSpPr>
      <p:sp>
        <p:nvSpPr>
          <p:cNvPr id="293" name="Google Shape;293;p29"/>
          <p:cNvSpPr txBox="1"/>
          <p:nvPr>
            <p:ph idx="4294967295" type="ctrTitle"/>
          </p:nvPr>
        </p:nvSpPr>
        <p:spPr>
          <a:xfrm>
            <a:off x="0" y="0"/>
            <a:ext cx="9144000" cy="59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500">
                <a:solidFill>
                  <a:srgbClr val="073763"/>
                </a:solidFill>
                <a:latin typeface="Poppins"/>
                <a:ea typeface="Poppins"/>
                <a:cs typeface="Poppins"/>
                <a:sym typeface="Poppins"/>
              </a:rPr>
              <a:t>Disclaimer</a:t>
            </a:r>
            <a:endParaRPr b="1" sz="2500">
              <a:solidFill>
                <a:srgbClr val="073763"/>
              </a:solidFill>
              <a:latin typeface="Poppins"/>
              <a:ea typeface="Poppins"/>
              <a:cs typeface="Poppins"/>
              <a:sym typeface="Poppins"/>
            </a:endParaRPr>
          </a:p>
        </p:txBody>
      </p:sp>
      <p:sp>
        <p:nvSpPr>
          <p:cNvPr id="294" name="Google Shape;294;p29"/>
          <p:cNvSpPr txBox="1"/>
          <p:nvPr/>
        </p:nvSpPr>
        <p:spPr>
          <a:xfrm>
            <a:off x="1291500" y="1741725"/>
            <a:ext cx="7321800" cy="14547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None/>
            </a:pPr>
            <a:r>
              <a:rPr lang="en" sz="1500">
                <a:solidFill>
                  <a:srgbClr val="003058"/>
                </a:solidFill>
                <a:latin typeface="Poppins"/>
                <a:ea typeface="Poppins"/>
                <a:cs typeface="Poppins"/>
                <a:sym typeface="Poppins"/>
              </a:rPr>
              <a:t>This Presentation is for </a:t>
            </a:r>
            <a:r>
              <a:rPr b="1" lang="en" sz="1500">
                <a:solidFill>
                  <a:srgbClr val="003058"/>
                </a:solidFill>
                <a:latin typeface="Poppins"/>
                <a:ea typeface="Poppins"/>
                <a:cs typeface="Poppins"/>
                <a:sym typeface="Poppins"/>
              </a:rPr>
              <a:t>Educational Purposes Only</a:t>
            </a:r>
            <a:r>
              <a:rPr lang="en" sz="1500">
                <a:solidFill>
                  <a:srgbClr val="003058"/>
                </a:solidFill>
                <a:latin typeface="Poppins"/>
                <a:ea typeface="Poppins"/>
                <a:cs typeface="Poppins"/>
                <a:sym typeface="Poppins"/>
              </a:rPr>
              <a:t>. </a:t>
            </a:r>
            <a:endParaRPr sz="1500">
              <a:solidFill>
                <a:srgbClr val="003058"/>
              </a:solidFill>
              <a:latin typeface="Poppins"/>
              <a:ea typeface="Poppins"/>
              <a:cs typeface="Poppins"/>
              <a:sym typeface="Poppins"/>
            </a:endParaRPr>
          </a:p>
          <a:p>
            <a:pPr indent="0" lvl="0" marL="0" rtl="0" algn="ctr">
              <a:lnSpc>
                <a:spcPct val="150000"/>
              </a:lnSpc>
              <a:spcBef>
                <a:spcPts val="0"/>
              </a:spcBef>
              <a:spcAft>
                <a:spcPts val="0"/>
              </a:spcAft>
              <a:buNone/>
            </a:pPr>
            <a:r>
              <a:rPr lang="en" sz="1500">
                <a:solidFill>
                  <a:srgbClr val="003058"/>
                </a:solidFill>
                <a:latin typeface="Poppins"/>
                <a:ea typeface="Poppins"/>
                <a:cs typeface="Poppins"/>
                <a:sym typeface="Poppins"/>
              </a:rPr>
              <a:t>Below given Commodities are Not Calls or Recommendations to Buy or to Sell. We at Kedia Advisory don’t have any positions  in any of the Commodities given below.</a:t>
            </a:r>
            <a:endParaRPr sz="2500">
              <a:solidFill>
                <a:srgbClr val="003058"/>
              </a:solidFill>
              <a:latin typeface="Poppins"/>
              <a:ea typeface="Poppins"/>
              <a:cs typeface="Poppins"/>
              <a:sym typeface="Poppins"/>
            </a:endParaRPr>
          </a:p>
        </p:txBody>
      </p:sp>
      <p:pic>
        <p:nvPicPr>
          <p:cNvPr id="295" name="Google Shape;295;p29"/>
          <p:cNvPicPr preferRelativeResize="0"/>
          <p:nvPr/>
        </p:nvPicPr>
        <p:blipFill>
          <a:blip r:embed="rId4">
            <a:alphaModFix/>
          </a:blip>
          <a:stretch>
            <a:fillRect/>
          </a:stretch>
        </p:blipFill>
        <p:spPr>
          <a:xfrm>
            <a:off x="7609200" y="83263"/>
            <a:ext cx="1458598" cy="3657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99" name="Shape 299"/>
        <p:cNvGrpSpPr/>
        <p:nvPr/>
      </p:nvGrpSpPr>
      <p:grpSpPr>
        <a:xfrm>
          <a:off x="0" y="0"/>
          <a:ext cx="0" cy="0"/>
          <a:chOff x="0" y="0"/>
          <a:chExt cx="0" cy="0"/>
        </a:xfrm>
      </p:grpSpPr>
      <p:sp>
        <p:nvSpPr>
          <p:cNvPr id="300" name="Google Shape;300;p30"/>
          <p:cNvSpPr txBox="1"/>
          <p:nvPr/>
        </p:nvSpPr>
        <p:spPr>
          <a:xfrm>
            <a:off x="0" y="3475"/>
            <a:ext cx="37785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00">
                <a:solidFill>
                  <a:srgbClr val="073763"/>
                </a:solidFill>
                <a:latin typeface="Century Gothic"/>
                <a:ea typeface="Century Gothic"/>
                <a:cs typeface="Century Gothic"/>
                <a:sym typeface="Century Gothic"/>
              </a:rPr>
              <a:t>Contract Specification</a:t>
            </a:r>
            <a:endParaRPr b="1" sz="2300">
              <a:solidFill>
                <a:srgbClr val="073763"/>
              </a:solidFill>
              <a:latin typeface="Century Gothic"/>
              <a:ea typeface="Century Gothic"/>
              <a:cs typeface="Century Gothic"/>
              <a:sym typeface="Century Gothic"/>
            </a:endParaRPr>
          </a:p>
        </p:txBody>
      </p:sp>
      <p:graphicFrame>
        <p:nvGraphicFramePr>
          <p:cNvPr id="301" name="Google Shape;301;p30"/>
          <p:cNvGraphicFramePr/>
          <p:nvPr/>
        </p:nvGraphicFramePr>
        <p:xfrm>
          <a:off x="1371675" y="542255"/>
          <a:ext cx="3000000" cy="3000000"/>
        </p:xfrm>
        <a:graphic>
          <a:graphicData uri="http://schemas.openxmlformats.org/drawingml/2006/table">
            <a:tbl>
              <a:tblPr>
                <a:noFill/>
                <a:tableStyleId>{117D865D-5089-4BB2-BBF3-18FBF4AC71D9}</a:tableStyleId>
              </a:tblPr>
              <a:tblGrid>
                <a:gridCol w="1903475"/>
                <a:gridCol w="5715325"/>
              </a:tblGrid>
              <a:tr h="357050">
                <a:tc gridSpan="2">
                  <a:txBody>
                    <a:bodyPr/>
                    <a:lstStyle/>
                    <a:p>
                      <a:pPr indent="0" lvl="0" marL="0" rtl="0" algn="ctr">
                        <a:spcBef>
                          <a:spcPts val="0"/>
                        </a:spcBef>
                        <a:spcAft>
                          <a:spcPts val="0"/>
                        </a:spcAft>
                        <a:buNone/>
                      </a:pPr>
                      <a:r>
                        <a:rPr b="1" lang="en" sz="1200">
                          <a:latin typeface="Century Gothic"/>
                          <a:ea typeface="Century Gothic"/>
                          <a:cs typeface="Century Gothic"/>
                          <a:sym typeface="Century Gothic"/>
                        </a:rPr>
                        <a:t>Contract Specifications (USDINR)</a:t>
                      </a:r>
                      <a:endParaRPr b="1" sz="1200">
                        <a:latin typeface="Century Gothic"/>
                        <a:ea typeface="Century Gothic"/>
                        <a:cs typeface="Century Gothic"/>
                        <a:sym typeface="Century Gothic"/>
                      </a:endParaRPr>
                    </a:p>
                  </a:txBody>
                  <a:tcPr marT="91425" marB="91425" marR="91425" marL="91425"/>
                </a:tc>
                <a:tc hMerge="1"/>
              </a:tr>
              <a:tr h="357050">
                <a:tc>
                  <a:txBody>
                    <a:bodyPr/>
                    <a:lstStyle/>
                    <a:p>
                      <a:pPr indent="0" lvl="0" marL="0" rtl="0" algn="just">
                        <a:spcBef>
                          <a:spcPts val="0"/>
                        </a:spcBef>
                        <a:spcAft>
                          <a:spcPts val="0"/>
                        </a:spcAft>
                        <a:buNone/>
                      </a:pPr>
                      <a:r>
                        <a:rPr b="1" lang="en" sz="1100">
                          <a:latin typeface="Century Gothic"/>
                          <a:ea typeface="Century Gothic"/>
                          <a:cs typeface="Century Gothic"/>
                          <a:sym typeface="Century Gothic"/>
                        </a:rPr>
                        <a:t>Market Type</a:t>
                      </a:r>
                      <a:endParaRPr b="1" sz="1100">
                        <a:latin typeface="Century Gothic"/>
                        <a:ea typeface="Century Gothic"/>
                        <a:cs typeface="Century Gothic"/>
                        <a:sym typeface="Century Gothic"/>
                      </a:endParaRPr>
                    </a:p>
                  </a:txBody>
                  <a:tcPr marT="91425" marB="91425" marR="91425" marL="91425"/>
                </a:tc>
                <a:tc>
                  <a:txBody>
                    <a:bodyPr/>
                    <a:lstStyle/>
                    <a:p>
                      <a:pPr indent="0" lvl="0" marL="0" rtl="0" algn="just">
                        <a:spcBef>
                          <a:spcPts val="0"/>
                        </a:spcBef>
                        <a:spcAft>
                          <a:spcPts val="0"/>
                        </a:spcAft>
                        <a:buNone/>
                      </a:pPr>
                      <a:r>
                        <a:rPr lang="en" sz="1100">
                          <a:latin typeface="Century Gothic"/>
                          <a:ea typeface="Century Gothic"/>
                          <a:cs typeface="Century Gothic"/>
                          <a:sym typeface="Century Gothic"/>
                        </a:rPr>
                        <a:t>N</a:t>
                      </a:r>
                      <a:endParaRPr sz="1100">
                        <a:latin typeface="Century Gothic"/>
                        <a:ea typeface="Century Gothic"/>
                        <a:cs typeface="Century Gothic"/>
                        <a:sym typeface="Century Gothic"/>
                      </a:endParaRPr>
                    </a:p>
                  </a:txBody>
                  <a:tcPr marT="91425" marB="91425" marR="91425" marL="91425"/>
                </a:tc>
              </a:tr>
              <a:tr h="341500">
                <a:tc>
                  <a:txBody>
                    <a:bodyPr/>
                    <a:lstStyle/>
                    <a:p>
                      <a:pPr indent="0" lvl="0" marL="0" rtl="0" algn="just">
                        <a:spcBef>
                          <a:spcPts val="0"/>
                        </a:spcBef>
                        <a:spcAft>
                          <a:spcPts val="0"/>
                        </a:spcAft>
                        <a:buNone/>
                      </a:pPr>
                      <a:r>
                        <a:rPr b="1" lang="en" sz="1100">
                          <a:latin typeface="Century Gothic"/>
                          <a:ea typeface="Century Gothic"/>
                          <a:cs typeface="Century Gothic"/>
                          <a:sym typeface="Century Gothic"/>
                        </a:rPr>
                        <a:t>Instrument Type </a:t>
                      </a:r>
                      <a:endParaRPr b="1" sz="1100">
                        <a:latin typeface="Century Gothic"/>
                        <a:ea typeface="Century Gothic"/>
                        <a:cs typeface="Century Gothic"/>
                        <a:sym typeface="Century Gothic"/>
                      </a:endParaRPr>
                    </a:p>
                  </a:txBody>
                  <a:tcPr marT="91425" marB="91425" marR="91425" marL="91425"/>
                </a:tc>
                <a:tc>
                  <a:txBody>
                    <a:bodyPr/>
                    <a:lstStyle/>
                    <a:p>
                      <a:pPr indent="0" lvl="0" marL="0" rtl="0" algn="just">
                        <a:spcBef>
                          <a:spcPts val="0"/>
                        </a:spcBef>
                        <a:spcAft>
                          <a:spcPts val="0"/>
                        </a:spcAft>
                        <a:buNone/>
                      </a:pPr>
                      <a:r>
                        <a:rPr lang="en" sz="1100">
                          <a:latin typeface="Century Gothic"/>
                          <a:ea typeface="Century Gothic"/>
                          <a:cs typeface="Century Gothic"/>
                          <a:sym typeface="Century Gothic"/>
                        </a:rPr>
                        <a:t>FUTCUR</a:t>
                      </a:r>
                      <a:endParaRPr sz="1100">
                        <a:latin typeface="Century Gothic"/>
                        <a:ea typeface="Century Gothic"/>
                        <a:cs typeface="Century Gothic"/>
                        <a:sym typeface="Century Gothic"/>
                      </a:endParaRPr>
                    </a:p>
                  </a:txBody>
                  <a:tcPr marT="91425" marB="91425" marR="91425" marL="91425"/>
                </a:tc>
              </a:tr>
              <a:tr h="357050">
                <a:tc>
                  <a:txBody>
                    <a:bodyPr/>
                    <a:lstStyle/>
                    <a:p>
                      <a:pPr indent="0" lvl="0" marL="0" rtl="0" algn="just">
                        <a:spcBef>
                          <a:spcPts val="0"/>
                        </a:spcBef>
                        <a:spcAft>
                          <a:spcPts val="0"/>
                        </a:spcAft>
                        <a:buNone/>
                      </a:pPr>
                      <a:r>
                        <a:rPr b="1" lang="en" sz="1100">
                          <a:latin typeface="Century Gothic"/>
                          <a:ea typeface="Century Gothic"/>
                          <a:cs typeface="Century Gothic"/>
                          <a:sym typeface="Century Gothic"/>
                        </a:rPr>
                        <a:t>Unit of Trading</a:t>
                      </a:r>
                      <a:endParaRPr b="1" sz="1100">
                        <a:latin typeface="Century Gothic"/>
                        <a:ea typeface="Century Gothic"/>
                        <a:cs typeface="Century Gothic"/>
                        <a:sym typeface="Century Gothic"/>
                      </a:endParaRPr>
                    </a:p>
                  </a:txBody>
                  <a:tcPr marT="91425" marB="91425" marR="91425" marL="91425"/>
                </a:tc>
                <a:tc>
                  <a:txBody>
                    <a:bodyPr/>
                    <a:lstStyle/>
                    <a:p>
                      <a:pPr indent="0" lvl="0" marL="0" rtl="0" algn="just">
                        <a:spcBef>
                          <a:spcPts val="0"/>
                        </a:spcBef>
                        <a:spcAft>
                          <a:spcPts val="0"/>
                        </a:spcAft>
                        <a:buNone/>
                      </a:pPr>
                      <a:r>
                        <a:rPr lang="en" sz="1100">
                          <a:latin typeface="Century Gothic"/>
                          <a:ea typeface="Century Gothic"/>
                          <a:cs typeface="Century Gothic"/>
                          <a:sym typeface="Century Gothic"/>
                        </a:rPr>
                        <a:t>1 - 1 unit denotes 1000 USD.</a:t>
                      </a:r>
                      <a:endParaRPr sz="1100">
                        <a:latin typeface="Century Gothic"/>
                        <a:ea typeface="Century Gothic"/>
                        <a:cs typeface="Century Gothic"/>
                        <a:sym typeface="Century Gothic"/>
                      </a:endParaRPr>
                    </a:p>
                  </a:txBody>
                  <a:tcPr marT="91425" marB="91425" marR="91425" marL="91425"/>
                </a:tc>
              </a:tr>
              <a:tr h="504850">
                <a:tc>
                  <a:txBody>
                    <a:bodyPr/>
                    <a:lstStyle/>
                    <a:p>
                      <a:pPr indent="0" lvl="0" marL="0" rtl="0" algn="just">
                        <a:spcBef>
                          <a:spcPts val="0"/>
                        </a:spcBef>
                        <a:spcAft>
                          <a:spcPts val="0"/>
                        </a:spcAft>
                        <a:buNone/>
                      </a:pPr>
                      <a:r>
                        <a:rPr b="1" lang="en" sz="1100">
                          <a:latin typeface="Century Gothic"/>
                          <a:ea typeface="Century Gothic"/>
                          <a:cs typeface="Century Gothic"/>
                          <a:sym typeface="Century Gothic"/>
                        </a:rPr>
                        <a:t>Underlying / Order Quotation</a:t>
                      </a:r>
                      <a:endParaRPr b="1" sz="1100">
                        <a:latin typeface="Century Gothic"/>
                        <a:ea typeface="Century Gothic"/>
                        <a:cs typeface="Century Gothic"/>
                        <a:sym typeface="Century Gothic"/>
                      </a:endParaRPr>
                    </a:p>
                  </a:txBody>
                  <a:tcPr marT="91425" marB="91425" marR="91425" marL="91425"/>
                </a:tc>
                <a:tc>
                  <a:txBody>
                    <a:bodyPr/>
                    <a:lstStyle/>
                    <a:p>
                      <a:pPr indent="0" lvl="0" marL="0" rtl="0" algn="just">
                        <a:spcBef>
                          <a:spcPts val="0"/>
                        </a:spcBef>
                        <a:spcAft>
                          <a:spcPts val="0"/>
                        </a:spcAft>
                        <a:buNone/>
                      </a:pPr>
                      <a:r>
                        <a:rPr lang="en" sz="1100">
                          <a:latin typeface="Century Gothic"/>
                          <a:ea typeface="Century Gothic"/>
                          <a:cs typeface="Century Gothic"/>
                          <a:sym typeface="Century Gothic"/>
                        </a:rPr>
                        <a:t>The exchange rate in Indian Rupees for US Dollars</a:t>
                      </a:r>
                      <a:endParaRPr sz="1100">
                        <a:latin typeface="Century Gothic"/>
                        <a:ea typeface="Century Gothic"/>
                        <a:cs typeface="Century Gothic"/>
                        <a:sym typeface="Century Gothic"/>
                      </a:endParaRPr>
                    </a:p>
                  </a:txBody>
                  <a:tcPr marT="91425" marB="91425" marR="91425" marL="91425"/>
                </a:tc>
              </a:tr>
              <a:tr h="357050">
                <a:tc>
                  <a:txBody>
                    <a:bodyPr/>
                    <a:lstStyle/>
                    <a:p>
                      <a:pPr indent="0" lvl="0" marL="0" rtl="0" algn="just">
                        <a:spcBef>
                          <a:spcPts val="0"/>
                        </a:spcBef>
                        <a:spcAft>
                          <a:spcPts val="0"/>
                        </a:spcAft>
                        <a:buNone/>
                      </a:pPr>
                      <a:r>
                        <a:rPr b="1" lang="en" sz="1100">
                          <a:latin typeface="Century Gothic"/>
                          <a:ea typeface="Century Gothic"/>
                          <a:cs typeface="Century Gothic"/>
                          <a:sym typeface="Century Gothic"/>
                        </a:rPr>
                        <a:t>Tick Size</a:t>
                      </a:r>
                      <a:endParaRPr b="1" sz="1100">
                        <a:latin typeface="Century Gothic"/>
                        <a:ea typeface="Century Gothic"/>
                        <a:cs typeface="Century Gothic"/>
                        <a:sym typeface="Century Gothic"/>
                      </a:endParaRPr>
                    </a:p>
                  </a:txBody>
                  <a:tcPr marT="91425" marB="91425" marR="91425" marL="91425"/>
                </a:tc>
                <a:tc>
                  <a:txBody>
                    <a:bodyPr/>
                    <a:lstStyle/>
                    <a:p>
                      <a:pPr indent="0" lvl="0" marL="0" rtl="0" algn="just">
                        <a:spcBef>
                          <a:spcPts val="0"/>
                        </a:spcBef>
                        <a:spcAft>
                          <a:spcPts val="0"/>
                        </a:spcAft>
                        <a:buNone/>
                      </a:pPr>
                      <a:r>
                        <a:rPr lang="en" sz="1100">
                          <a:latin typeface="Century Gothic"/>
                          <a:ea typeface="Century Gothic"/>
                          <a:cs typeface="Century Gothic"/>
                          <a:sym typeface="Century Gothic"/>
                        </a:rPr>
                        <a:t>0.25 paise  or INR 0.0025</a:t>
                      </a:r>
                      <a:endParaRPr sz="1100">
                        <a:latin typeface="Century Gothic"/>
                        <a:ea typeface="Century Gothic"/>
                        <a:cs typeface="Century Gothic"/>
                        <a:sym typeface="Century Gothic"/>
                      </a:endParaRPr>
                    </a:p>
                  </a:txBody>
                  <a:tcPr marT="91425" marB="91425" marR="91425" marL="91425"/>
                </a:tc>
              </a:tr>
              <a:tr h="504850">
                <a:tc>
                  <a:txBody>
                    <a:bodyPr/>
                    <a:lstStyle/>
                    <a:p>
                      <a:pPr indent="0" lvl="0" marL="0" rtl="0" algn="just">
                        <a:spcBef>
                          <a:spcPts val="0"/>
                        </a:spcBef>
                        <a:spcAft>
                          <a:spcPts val="0"/>
                        </a:spcAft>
                        <a:buNone/>
                      </a:pPr>
                      <a:r>
                        <a:rPr b="1" lang="en" sz="1100">
                          <a:latin typeface="Century Gothic"/>
                          <a:ea typeface="Century Gothic"/>
                          <a:cs typeface="Century Gothic"/>
                          <a:sym typeface="Century Gothic"/>
                        </a:rPr>
                        <a:t>Trading Hours</a:t>
                      </a:r>
                      <a:endParaRPr b="1" sz="1100">
                        <a:latin typeface="Century Gothic"/>
                        <a:ea typeface="Century Gothic"/>
                        <a:cs typeface="Century Gothic"/>
                        <a:sym typeface="Century Gothic"/>
                      </a:endParaRPr>
                    </a:p>
                  </a:txBody>
                  <a:tcPr marT="91425" marB="91425" marR="91425" marL="91425"/>
                </a:tc>
                <a:tc>
                  <a:txBody>
                    <a:bodyPr/>
                    <a:lstStyle/>
                    <a:p>
                      <a:pPr indent="0" lvl="0" marL="0" rtl="0" algn="just">
                        <a:spcBef>
                          <a:spcPts val="0"/>
                        </a:spcBef>
                        <a:spcAft>
                          <a:spcPts val="0"/>
                        </a:spcAft>
                        <a:buClr>
                          <a:schemeClr val="dk1"/>
                        </a:buClr>
                        <a:buSzPts val="1100"/>
                        <a:buFont typeface="Arial"/>
                        <a:buNone/>
                      </a:pPr>
                      <a:r>
                        <a:rPr lang="en" sz="1100">
                          <a:latin typeface="Century Gothic"/>
                          <a:ea typeface="Century Gothic"/>
                          <a:cs typeface="Century Gothic"/>
                          <a:sym typeface="Century Gothic"/>
                        </a:rPr>
                        <a:t>Monday to Friday </a:t>
                      </a:r>
                      <a:endParaRPr sz="1100">
                        <a:latin typeface="Century Gothic"/>
                        <a:ea typeface="Century Gothic"/>
                        <a:cs typeface="Century Gothic"/>
                        <a:sym typeface="Century Gothic"/>
                      </a:endParaRPr>
                    </a:p>
                    <a:p>
                      <a:pPr indent="0" lvl="0" marL="0" rtl="0" algn="just">
                        <a:spcBef>
                          <a:spcPts val="0"/>
                        </a:spcBef>
                        <a:spcAft>
                          <a:spcPts val="0"/>
                        </a:spcAft>
                        <a:buNone/>
                      </a:pPr>
                      <a:r>
                        <a:rPr lang="en" sz="1100">
                          <a:latin typeface="Century Gothic"/>
                          <a:ea typeface="Century Gothic"/>
                          <a:cs typeface="Century Gothic"/>
                          <a:sym typeface="Century Gothic"/>
                        </a:rPr>
                        <a:t>9:00 a.m. to 5:00 p.m.</a:t>
                      </a:r>
                      <a:endParaRPr sz="1100">
                        <a:latin typeface="Century Gothic"/>
                        <a:ea typeface="Century Gothic"/>
                        <a:cs typeface="Century Gothic"/>
                        <a:sym typeface="Century Gothic"/>
                      </a:endParaRPr>
                    </a:p>
                  </a:txBody>
                  <a:tcPr marT="91425" marB="91425" marR="91425" marL="91425"/>
                </a:tc>
              </a:tr>
              <a:tr h="504850">
                <a:tc>
                  <a:txBody>
                    <a:bodyPr/>
                    <a:lstStyle/>
                    <a:p>
                      <a:pPr indent="0" lvl="0" marL="0" rtl="0" algn="just">
                        <a:spcBef>
                          <a:spcPts val="0"/>
                        </a:spcBef>
                        <a:spcAft>
                          <a:spcPts val="0"/>
                        </a:spcAft>
                        <a:buNone/>
                      </a:pPr>
                      <a:r>
                        <a:rPr b="1" lang="en" sz="1100">
                          <a:latin typeface="Century Gothic"/>
                          <a:ea typeface="Century Gothic"/>
                          <a:cs typeface="Century Gothic"/>
                          <a:sym typeface="Century Gothic"/>
                        </a:rPr>
                        <a:t>Contract Trading Cycle</a:t>
                      </a:r>
                      <a:endParaRPr b="1" sz="1100">
                        <a:latin typeface="Century Gothic"/>
                        <a:ea typeface="Century Gothic"/>
                        <a:cs typeface="Century Gothic"/>
                        <a:sym typeface="Century Gothic"/>
                      </a:endParaRPr>
                    </a:p>
                  </a:txBody>
                  <a:tcPr marT="91425" marB="91425" marR="91425" marL="91425"/>
                </a:tc>
                <a:tc>
                  <a:txBody>
                    <a:bodyPr/>
                    <a:lstStyle/>
                    <a:p>
                      <a:pPr indent="0" lvl="0" marL="0" rtl="0" algn="just">
                        <a:spcBef>
                          <a:spcPts val="0"/>
                        </a:spcBef>
                        <a:spcAft>
                          <a:spcPts val="0"/>
                        </a:spcAft>
                        <a:buNone/>
                      </a:pPr>
                      <a:r>
                        <a:rPr lang="en" sz="1100">
                          <a:latin typeface="Century Gothic"/>
                          <a:ea typeface="Century Gothic"/>
                          <a:cs typeface="Century Gothic"/>
                          <a:sym typeface="Century Gothic"/>
                        </a:rPr>
                        <a:t>11 serial weekly cycle (excluding expiry week wherein monthly contracts expires on a Friday) and 12 month trading cycle.</a:t>
                      </a:r>
                      <a:endParaRPr sz="1100">
                        <a:latin typeface="Century Gothic"/>
                        <a:ea typeface="Century Gothic"/>
                        <a:cs typeface="Century Gothic"/>
                        <a:sym typeface="Century Gothic"/>
                      </a:endParaRPr>
                    </a:p>
                  </a:txBody>
                  <a:tcPr marT="91425" marB="91425" marR="91425" marL="91425"/>
                </a:tc>
              </a:tr>
              <a:tr h="357050">
                <a:tc>
                  <a:txBody>
                    <a:bodyPr/>
                    <a:lstStyle/>
                    <a:p>
                      <a:pPr indent="0" lvl="0" marL="0" rtl="0" algn="just">
                        <a:spcBef>
                          <a:spcPts val="0"/>
                        </a:spcBef>
                        <a:spcAft>
                          <a:spcPts val="0"/>
                        </a:spcAft>
                        <a:buNone/>
                      </a:pPr>
                      <a:r>
                        <a:rPr b="1" lang="en" sz="1100">
                          <a:latin typeface="Century Gothic"/>
                          <a:ea typeface="Century Gothic"/>
                          <a:cs typeface="Century Gothic"/>
                          <a:sym typeface="Century Gothic"/>
                        </a:rPr>
                        <a:t>Last Trading Day</a:t>
                      </a:r>
                      <a:endParaRPr b="1" sz="1100">
                        <a:latin typeface="Century Gothic"/>
                        <a:ea typeface="Century Gothic"/>
                        <a:cs typeface="Century Gothic"/>
                        <a:sym typeface="Century Gothic"/>
                      </a:endParaRPr>
                    </a:p>
                  </a:txBody>
                  <a:tcPr marT="91425" marB="91425" marR="91425" marL="91425"/>
                </a:tc>
                <a:tc>
                  <a:txBody>
                    <a:bodyPr/>
                    <a:lstStyle/>
                    <a:p>
                      <a:pPr indent="0" lvl="0" marL="0" rtl="0" algn="just">
                        <a:spcBef>
                          <a:spcPts val="0"/>
                        </a:spcBef>
                        <a:spcAft>
                          <a:spcPts val="0"/>
                        </a:spcAft>
                        <a:buNone/>
                      </a:pPr>
                      <a:r>
                        <a:rPr lang="en" sz="1100">
                          <a:latin typeface="Century Gothic"/>
                          <a:ea typeface="Century Gothic"/>
                          <a:cs typeface="Century Gothic"/>
                          <a:sym typeface="Century Gothic"/>
                        </a:rPr>
                        <a:t>All weekly expiration contracts will expire on Friday of the expiring week</a:t>
                      </a:r>
                      <a:endParaRPr sz="1100">
                        <a:latin typeface="Century Gothic"/>
                        <a:ea typeface="Century Gothic"/>
                        <a:cs typeface="Century Gothic"/>
                        <a:sym typeface="Century Gothic"/>
                      </a:endParaRPr>
                    </a:p>
                  </a:txBody>
                  <a:tcPr marT="91425" marB="91425" marR="91425" marL="91425"/>
                </a:tc>
              </a:tr>
              <a:tr h="357050">
                <a:tc>
                  <a:txBody>
                    <a:bodyPr/>
                    <a:lstStyle/>
                    <a:p>
                      <a:pPr indent="0" lvl="0" marL="0" rtl="0" algn="just">
                        <a:spcBef>
                          <a:spcPts val="0"/>
                        </a:spcBef>
                        <a:spcAft>
                          <a:spcPts val="0"/>
                        </a:spcAft>
                        <a:buNone/>
                      </a:pPr>
                      <a:r>
                        <a:rPr b="1" lang="en" sz="1100">
                          <a:latin typeface="Century Gothic"/>
                          <a:ea typeface="Century Gothic"/>
                          <a:cs typeface="Century Gothic"/>
                          <a:sym typeface="Century Gothic"/>
                        </a:rPr>
                        <a:t>Quantity Freeze</a:t>
                      </a:r>
                      <a:endParaRPr b="1" sz="1100">
                        <a:latin typeface="Century Gothic"/>
                        <a:ea typeface="Century Gothic"/>
                        <a:cs typeface="Century Gothic"/>
                        <a:sym typeface="Century Gothic"/>
                      </a:endParaRPr>
                    </a:p>
                  </a:txBody>
                  <a:tcPr marT="91425" marB="91425" marR="91425" marL="91425"/>
                </a:tc>
                <a:tc>
                  <a:txBody>
                    <a:bodyPr/>
                    <a:lstStyle/>
                    <a:p>
                      <a:pPr indent="0" lvl="0" marL="0" rtl="0" algn="just">
                        <a:spcBef>
                          <a:spcPts val="0"/>
                        </a:spcBef>
                        <a:spcAft>
                          <a:spcPts val="0"/>
                        </a:spcAft>
                        <a:buNone/>
                      </a:pPr>
                      <a:r>
                        <a:rPr lang="en" sz="1100">
                          <a:latin typeface="Century Gothic"/>
                          <a:ea typeface="Century Gothic"/>
                          <a:cs typeface="Century Gothic"/>
                          <a:sym typeface="Century Gothic"/>
                        </a:rPr>
                        <a:t>10,001 or greater</a:t>
                      </a:r>
                      <a:endParaRPr sz="1100">
                        <a:latin typeface="Century Gothic"/>
                        <a:ea typeface="Century Gothic"/>
                        <a:cs typeface="Century Gothic"/>
                        <a:sym typeface="Century Gothic"/>
                      </a:endParaRPr>
                    </a:p>
                  </a:txBody>
                  <a:tcPr marT="91425" marB="91425" marR="91425" marL="91425"/>
                </a:tc>
              </a:tr>
            </a:tbl>
          </a:graphicData>
        </a:graphic>
      </p:graphicFrame>
      <p:pic>
        <p:nvPicPr>
          <p:cNvPr id="302" name="Google Shape;302;p30"/>
          <p:cNvPicPr preferRelativeResize="0"/>
          <p:nvPr/>
        </p:nvPicPr>
        <p:blipFill>
          <a:blip r:embed="rId4">
            <a:alphaModFix/>
          </a:blip>
          <a:stretch>
            <a:fillRect/>
          </a:stretch>
        </p:blipFill>
        <p:spPr>
          <a:xfrm>
            <a:off x="7609200" y="83263"/>
            <a:ext cx="1458598" cy="3657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06" name="Shape 306"/>
        <p:cNvGrpSpPr/>
        <p:nvPr/>
      </p:nvGrpSpPr>
      <p:grpSpPr>
        <a:xfrm>
          <a:off x="0" y="0"/>
          <a:ext cx="0" cy="0"/>
          <a:chOff x="0" y="0"/>
          <a:chExt cx="0" cy="0"/>
        </a:xfrm>
      </p:grpSpPr>
      <p:sp>
        <p:nvSpPr>
          <p:cNvPr id="307" name="Google Shape;307;p31"/>
          <p:cNvSpPr txBox="1"/>
          <p:nvPr>
            <p:ph idx="4294967295" type="ctrTitle"/>
          </p:nvPr>
        </p:nvSpPr>
        <p:spPr>
          <a:xfrm>
            <a:off x="0" y="0"/>
            <a:ext cx="9144000" cy="59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500">
                <a:solidFill>
                  <a:srgbClr val="073763"/>
                </a:solidFill>
                <a:latin typeface="Poppins"/>
                <a:ea typeface="Poppins"/>
                <a:cs typeface="Poppins"/>
                <a:sym typeface="Poppins"/>
              </a:rPr>
              <a:t>Hedging</a:t>
            </a:r>
            <a:endParaRPr b="1" sz="2500">
              <a:solidFill>
                <a:srgbClr val="073763"/>
              </a:solidFill>
              <a:latin typeface="Poppins"/>
              <a:ea typeface="Poppins"/>
              <a:cs typeface="Poppins"/>
              <a:sym typeface="Poppins"/>
            </a:endParaRPr>
          </a:p>
        </p:txBody>
      </p:sp>
      <p:sp>
        <p:nvSpPr>
          <p:cNvPr id="308" name="Google Shape;308;p31"/>
          <p:cNvSpPr txBox="1"/>
          <p:nvPr/>
        </p:nvSpPr>
        <p:spPr>
          <a:xfrm>
            <a:off x="1141850" y="668550"/>
            <a:ext cx="7861200" cy="2665200"/>
          </a:xfrm>
          <a:prstGeom prst="rect">
            <a:avLst/>
          </a:prstGeom>
          <a:noFill/>
          <a:ln>
            <a:noFill/>
          </a:ln>
        </p:spPr>
        <p:txBody>
          <a:bodyPr anchorCtr="0" anchor="ctr" bIns="91425" lIns="91425" spcFirstLastPara="1" rIns="91425" wrap="square" tIns="91425">
            <a:noAutofit/>
          </a:bodyPr>
          <a:lstStyle/>
          <a:p>
            <a:pPr indent="-330200" lvl="0" marL="457200" rtl="0" algn="just">
              <a:spcBef>
                <a:spcPts val="0"/>
              </a:spcBef>
              <a:spcAft>
                <a:spcPts val="0"/>
              </a:spcAft>
              <a:buSzPts val="1600"/>
              <a:buFont typeface="Century Gothic"/>
              <a:buChar char="●"/>
            </a:pPr>
            <a:r>
              <a:rPr lang="en" sz="1600">
                <a:latin typeface="Century Gothic"/>
                <a:ea typeface="Century Gothic"/>
                <a:cs typeface="Century Gothic"/>
                <a:sym typeface="Century Gothic"/>
              </a:rPr>
              <a:t>Hedging, whether in your portfolio, your business, or anywhere else, is about decreasing or transferring risk.</a:t>
            </a:r>
            <a:endParaRPr sz="1600">
              <a:latin typeface="Century Gothic"/>
              <a:ea typeface="Century Gothic"/>
              <a:cs typeface="Century Gothic"/>
              <a:sym typeface="Century Gothic"/>
            </a:endParaRPr>
          </a:p>
          <a:p>
            <a:pPr indent="0" lvl="0" marL="457200" rtl="0" algn="just">
              <a:spcBef>
                <a:spcPts val="0"/>
              </a:spcBef>
              <a:spcAft>
                <a:spcPts val="0"/>
              </a:spcAft>
              <a:buNone/>
            </a:pPr>
            <a:r>
              <a:t/>
            </a:r>
            <a:endParaRPr sz="1600">
              <a:latin typeface="Century Gothic"/>
              <a:ea typeface="Century Gothic"/>
              <a:cs typeface="Century Gothic"/>
              <a:sym typeface="Century Gothic"/>
            </a:endParaRPr>
          </a:p>
          <a:p>
            <a:pPr indent="-330200" lvl="0" marL="457200" rtl="0" algn="just">
              <a:spcBef>
                <a:spcPts val="0"/>
              </a:spcBef>
              <a:spcAft>
                <a:spcPts val="0"/>
              </a:spcAft>
              <a:buSzPts val="1600"/>
              <a:buFont typeface="Century Gothic"/>
              <a:buChar char="●"/>
            </a:pPr>
            <a:r>
              <a:rPr lang="en" sz="1600">
                <a:latin typeface="Century Gothic"/>
                <a:ea typeface="Century Gothic"/>
                <a:cs typeface="Century Gothic"/>
                <a:sym typeface="Century Gothic"/>
              </a:rPr>
              <a:t>Hedging is a valid strategy that can help protect your portfolio, home, and business from uncertainty.</a:t>
            </a:r>
            <a:endParaRPr sz="1600">
              <a:latin typeface="Century Gothic"/>
              <a:ea typeface="Century Gothic"/>
              <a:cs typeface="Century Gothic"/>
              <a:sym typeface="Century Gothic"/>
            </a:endParaRPr>
          </a:p>
          <a:p>
            <a:pPr indent="0" lvl="0" marL="457200" rtl="0" algn="just">
              <a:spcBef>
                <a:spcPts val="0"/>
              </a:spcBef>
              <a:spcAft>
                <a:spcPts val="0"/>
              </a:spcAft>
              <a:buNone/>
            </a:pPr>
            <a:r>
              <a:t/>
            </a:r>
            <a:endParaRPr sz="1600">
              <a:latin typeface="Century Gothic"/>
              <a:ea typeface="Century Gothic"/>
              <a:cs typeface="Century Gothic"/>
              <a:sym typeface="Century Gothic"/>
            </a:endParaRPr>
          </a:p>
          <a:p>
            <a:pPr indent="-330200" lvl="0" marL="457200" rtl="0" algn="just">
              <a:spcBef>
                <a:spcPts val="0"/>
              </a:spcBef>
              <a:spcAft>
                <a:spcPts val="0"/>
              </a:spcAft>
              <a:buSzPts val="1600"/>
              <a:buFont typeface="Century Gothic"/>
              <a:buChar char="●"/>
            </a:pPr>
            <a:r>
              <a:rPr lang="en" sz="1600">
                <a:latin typeface="Century Gothic"/>
                <a:ea typeface="Century Gothic"/>
                <a:cs typeface="Century Gothic"/>
                <a:sym typeface="Century Gothic"/>
              </a:rPr>
              <a:t>Besides protecting an investor from various types of risk, it is believed that hedging makes the market run more efficiently.</a:t>
            </a:r>
            <a:endParaRPr sz="1600">
              <a:latin typeface="Century Gothic"/>
              <a:ea typeface="Century Gothic"/>
              <a:cs typeface="Century Gothic"/>
              <a:sym typeface="Century Gothic"/>
            </a:endParaRPr>
          </a:p>
          <a:p>
            <a:pPr indent="0" lvl="0" marL="457200" rtl="0" algn="just">
              <a:spcBef>
                <a:spcPts val="0"/>
              </a:spcBef>
              <a:spcAft>
                <a:spcPts val="0"/>
              </a:spcAft>
              <a:buNone/>
            </a:pPr>
            <a:r>
              <a:t/>
            </a:r>
            <a:endParaRPr sz="1600">
              <a:latin typeface="Century Gothic"/>
              <a:ea typeface="Century Gothic"/>
              <a:cs typeface="Century Gothic"/>
              <a:sym typeface="Century Gothic"/>
            </a:endParaRPr>
          </a:p>
        </p:txBody>
      </p:sp>
      <p:pic>
        <p:nvPicPr>
          <p:cNvPr id="309" name="Google Shape;309;p31"/>
          <p:cNvPicPr preferRelativeResize="0"/>
          <p:nvPr/>
        </p:nvPicPr>
        <p:blipFill>
          <a:blip r:embed="rId4">
            <a:alphaModFix/>
          </a:blip>
          <a:stretch>
            <a:fillRect/>
          </a:stretch>
        </p:blipFill>
        <p:spPr>
          <a:xfrm>
            <a:off x="6365825" y="2947825"/>
            <a:ext cx="2561025" cy="1438125"/>
          </a:xfrm>
          <a:prstGeom prst="rect">
            <a:avLst/>
          </a:prstGeom>
          <a:noFill/>
          <a:ln cap="flat" cmpd="sng" w="9525">
            <a:solidFill>
              <a:schemeClr val="dk1"/>
            </a:solidFill>
            <a:prstDash val="solid"/>
            <a:round/>
            <a:headEnd len="sm" w="sm" type="none"/>
            <a:tailEnd len="sm" w="sm" type="none"/>
          </a:ln>
        </p:spPr>
      </p:pic>
      <p:pic>
        <p:nvPicPr>
          <p:cNvPr id="310" name="Google Shape;310;p31"/>
          <p:cNvPicPr preferRelativeResize="0"/>
          <p:nvPr/>
        </p:nvPicPr>
        <p:blipFill>
          <a:blip r:embed="rId5">
            <a:alphaModFix/>
          </a:blip>
          <a:stretch>
            <a:fillRect/>
          </a:stretch>
        </p:blipFill>
        <p:spPr>
          <a:xfrm>
            <a:off x="7609200" y="83263"/>
            <a:ext cx="1458598" cy="3657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14" name="Shape 314"/>
        <p:cNvGrpSpPr/>
        <p:nvPr/>
      </p:nvGrpSpPr>
      <p:grpSpPr>
        <a:xfrm>
          <a:off x="0" y="0"/>
          <a:ext cx="0" cy="0"/>
          <a:chOff x="0" y="0"/>
          <a:chExt cx="0" cy="0"/>
        </a:xfrm>
      </p:grpSpPr>
      <p:sp>
        <p:nvSpPr>
          <p:cNvPr id="315" name="Google Shape;315;p32"/>
          <p:cNvSpPr txBox="1"/>
          <p:nvPr>
            <p:ph idx="4294967295" type="ctrTitle"/>
          </p:nvPr>
        </p:nvSpPr>
        <p:spPr>
          <a:xfrm>
            <a:off x="0" y="0"/>
            <a:ext cx="9144000" cy="59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500">
                <a:solidFill>
                  <a:srgbClr val="073763"/>
                </a:solidFill>
                <a:latin typeface="Poppins"/>
                <a:ea typeface="Poppins"/>
                <a:cs typeface="Poppins"/>
                <a:sym typeface="Poppins"/>
              </a:rPr>
              <a:t>Why one should Hedge</a:t>
            </a:r>
            <a:endParaRPr sz="2500">
              <a:solidFill>
                <a:srgbClr val="073763"/>
              </a:solidFill>
              <a:latin typeface="Poppins"/>
              <a:ea typeface="Poppins"/>
              <a:cs typeface="Poppins"/>
              <a:sym typeface="Poppins"/>
            </a:endParaRPr>
          </a:p>
        </p:txBody>
      </p:sp>
      <p:pic>
        <p:nvPicPr>
          <p:cNvPr id="316" name="Google Shape;316;p32"/>
          <p:cNvPicPr preferRelativeResize="0"/>
          <p:nvPr/>
        </p:nvPicPr>
        <p:blipFill>
          <a:blip r:embed="rId4">
            <a:alphaModFix/>
          </a:blip>
          <a:stretch>
            <a:fillRect/>
          </a:stretch>
        </p:blipFill>
        <p:spPr>
          <a:xfrm>
            <a:off x="1673550" y="612163"/>
            <a:ext cx="6479400" cy="3766800"/>
          </a:xfrm>
          <a:prstGeom prst="rect">
            <a:avLst/>
          </a:prstGeom>
          <a:noFill/>
          <a:ln cap="flat" cmpd="sng" w="9525">
            <a:solidFill>
              <a:schemeClr val="dk1"/>
            </a:solidFill>
            <a:prstDash val="solid"/>
            <a:round/>
            <a:headEnd len="sm" w="sm" type="none"/>
            <a:tailEnd len="sm" w="sm" type="none"/>
          </a:ln>
        </p:spPr>
      </p:pic>
      <p:pic>
        <p:nvPicPr>
          <p:cNvPr id="317" name="Google Shape;317;p32"/>
          <p:cNvPicPr preferRelativeResize="0"/>
          <p:nvPr/>
        </p:nvPicPr>
        <p:blipFill>
          <a:blip r:embed="rId5">
            <a:alphaModFix/>
          </a:blip>
          <a:stretch>
            <a:fillRect/>
          </a:stretch>
        </p:blipFill>
        <p:spPr>
          <a:xfrm>
            <a:off x="7609200" y="83263"/>
            <a:ext cx="1458598" cy="3657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21" name="Shape 321"/>
        <p:cNvGrpSpPr/>
        <p:nvPr/>
      </p:nvGrpSpPr>
      <p:grpSpPr>
        <a:xfrm>
          <a:off x="0" y="0"/>
          <a:ext cx="0" cy="0"/>
          <a:chOff x="0" y="0"/>
          <a:chExt cx="0" cy="0"/>
        </a:xfrm>
      </p:grpSpPr>
      <p:sp>
        <p:nvSpPr>
          <p:cNvPr id="322" name="Google Shape;322;p33"/>
          <p:cNvSpPr txBox="1"/>
          <p:nvPr>
            <p:ph idx="4294967295" type="ctrTitle"/>
          </p:nvPr>
        </p:nvSpPr>
        <p:spPr>
          <a:xfrm>
            <a:off x="0" y="0"/>
            <a:ext cx="9144000" cy="59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500">
                <a:solidFill>
                  <a:srgbClr val="073763"/>
                </a:solidFill>
                <a:latin typeface="Poppins"/>
                <a:ea typeface="Poppins"/>
                <a:cs typeface="Poppins"/>
                <a:sym typeface="Poppins"/>
              </a:rPr>
              <a:t>Importer’s Condition</a:t>
            </a:r>
            <a:endParaRPr sz="2500">
              <a:solidFill>
                <a:srgbClr val="073763"/>
              </a:solidFill>
              <a:latin typeface="Poppins"/>
              <a:ea typeface="Poppins"/>
              <a:cs typeface="Poppins"/>
              <a:sym typeface="Poppins"/>
            </a:endParaRPr>
          </a:p>
        </p:txBody>
      </p:sp>
      <p:sp>
        <p:nvSpPr>
          <p:cNvPr id="323" name="Google Shape;323;p33"/>
          <p:cNvSpPr/>
          <p:nvPr/>
        </p:nvSpPr>
        <p:spPr>
          <a:xfrm>
            <a:off x="1520025" y="830800"/>
            <a:ext cx="2088000" cy="675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300">
                <a:latin typeface="Century Gothic"/>
                <a:ea typeface="Century Gothic"/>
                <a:cs typeface="Century Gothic"/>
                <a:sym typeface="Century Gothic"/>
              </a:rPr>
              <a:t>22nd November, 2022</a:t>
            </a:r>
            <a:endParaRPr b="1" sz="1300">
              <a:latin typeface="Century Gothic"/>
              <a:ea typeface="Century Gothic"/>
              <a:cs typeface="Century Gothic"/>
              <a:sym typeface="Century Gothic"/>
            </a:endParaRPr>
          </a:p>
        </p:txBody>
      </p:sp>
      <p:sp>
        <p:nvSpPr>
          <p:cNvPr id="324" name="Google Shape;324;p33"/>
          <p:cNvSpPr/>
          <p:nvPr/>
        </p:nvSpPr>
        <p:spPr>
          <a:xfrm>
            <a:off x="1520025" y="2061950"/>
            <a:ext cx="2088000" cy="675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300">
                <a:latin typeface="Century Gothic"/>
                <a:ea typeface="Century Gothic"/>
                <a:cs typeface="Century Gothic"/>
                <a:sym typeface="Century Gothic"/>
              </a:rPr>
              <a:t>22nd December, 2022</a:t>
            </a:r>
            <a:endParaRPr b="1" sz="1300">
              <a:latin typeface="Century Gothic"/>
              <a:ea typeface="Century Gothic"/>
              <a:cs typeface="Century Gothic"/>
              <a:sym typeface="Century Gothic"/>
            </a:endParaRPr>
          </a:p>
        </p:txBody>
      </p:sp>
      <p:sp>
        <p:nvSpPr>
          <p:cNvPr id="325" name="Google Shape;325;p33"/>
          <p:cNvSpPr/>
          <p:nvPr/>
        </p:nvSpPr>
        <p:spPr>
          <a:xfrm>
            <a:off x="4297925" y="731050"/>
            <a:ext cx="4713600" cy="875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latin typeface="Century Gothic"/>
                <a:ea typeface="Century Gothic"/>
                <a:cs typeface="Century Gothic"/>
                <a:sym typeface="Century Gothic"/>
              </a:rPr>
              <a:t>Suppose you place an order for $1000, at market price of Rs.82, then total= Rs.82,000/-</a:t>
            </a:r>
            <a:endParaRPr b="1">
              <a:latin typeface="Century Gothic"/>
              <a:ea typeface="Century Gothic"/>
              <a:cs typeface="Century Gothic"/>
              <a:sym typeface="Century Gothic"/>
            </a:endParaRPr>
          </a:p>
        </p:txBody>
      </p:sp>
      <p:sp>
        <p:nvSpPr>
          <p:cNvPr id="326" name="Google Shape;326;p33"/>
          <p:cNvSpPr/>
          <p:nvPr/>
        </p:nvSpPr>
        <p:spPr>
          <a:xfrm>
            <a:off x="4297925" y="1962200"/>
            <a:ext cx="4713600" cy="875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latin typeface="Century Gothic"/>
                <a:ea typeface="Century Gothic"/>
                <a:cs typeface="Century Gothic"/>
                <a:sym typeface="Century Gothic"/>
              </a:rPr>
              <a:t>Assuming, The market price is now Increased at Rs.85, then total = Rs.85,000/-</a:t>
            </a:r>
            <a:endParaRPr b="1">
              <a:latin typeface="Century Gothic"/>
              <a:ea typeface="Century Gothic"/>
              <a:cs typeface="Century Gothic"/>
              <a:sym typeface="Century Gothic"/>
            </a:endParaRPr>
          </a:p>
        </p:txBody>
      </p:sp>
      <p:sp>
        <p:nvSpPr>
          <p:cNvPr id="327" name="Google Shape;327;p33"/>
          <p:cNvSpPr/>
          <p:nvPr/>
        </p:nvSpPr>
        <p:spPr>
          <a:xfrm>
            <a:off x="3309104" y="3533150"/>
            <a:ext cx="969000" cy="365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33"/>
          <p:cNvSpPr/>
          <p:nvPr/>
        </p:nvSpPr>
        <p:spPr>
          <a:xfrm>
            <a:off x="4278000" y="3278450"/>
            <a:ext cx="4713600" cy="875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latin typeface="Century Gothic"/>
                <a:ea typeface="Century Gothic"/>
                <a:cs typeface="Century Gothic"/>
                <a:sym typeface="Century Gothic"/>
              </a:rPr>
              <a:t>The Importer has to incur a loss of (85-82=3)*1000= </a:t>
            </a:r>
            <a:r>
              <a:rPr b="1" lang="en">
                <a:solidFill>
                  <a:srgbClr val="FF0000"/>
                </a:solidFill>
                <a:latin typeface="Century Gothic"/>
                <a:ea typeface="Century Gothic"/>
                <a:cs typeface="Century Gothic"/>
                <a:sym typeface="Century Gothic"/>
              </a:rPr>
              <a:t>Rs.3,000</a:t>
            </a:r>
            <a:endParaRPr b="1">
              <a:solidFill>
                <a:srgbClr val="FF0000"/>
              </a:solidFill>
              <a:latin typeface="Century Gothic"/>
              <a:ea typeface="Century Gothic"/>
              <a:cs typeface="Century Gothic"/>
              <a:sym typeface="Century Gothic"/>
            </a:endParaRPr>
          </a:p>
        </p:txBody>
      </p:sp>
      <p:sp>
        <p:nvSpPr>
          <p:cNvPr id="329" name="Google Shape;329;p33"/>
          <p:cNvSpPr/>
          <p:nvPr/>
        </p:nvSpPr>
        <p:spPr>
          <a:xfrm>
            <a:off x="3608025" y="2216900"/>
            <a:ext cx="690000" cy="365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33"/>
          <p:cNvSpPr/>
          <p:nvPr/>
        </p:nvSpPr>
        <p:spPr>
          <a:xfrm>
            <a:off x="3608025" y="985750"/>
            <a:ext cx="690000" cy="365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31" name="Google Shape;331;p33"/>
          <p:cNvPicPr preferRelativeResize="0"/>
          <p:nvPr/>
        </p:nvPicPr>
        <p:blipFill>
          <a:blip r:embed="rId4">
            <a:alphaModFix/>
          </a:blip>
          <a:stretch>
            <a:fillRect/>
          </a:stretch>
        </p:blipFill>
        <p:spPr>
          <a:xfrm>
            <a:off x="7609200" y="83263"/>
            <a:ext cx="1458598" cy="365775"/>
          </a:xfrm>
          <a:prstGeom prst="rect">
            <a:avLst/>
          </a:prstGeom>
          <a:noFill/>
          <a:ln>
            <a:noFill/>
          </a:ln>
        </p:spPr>
      </p:pic>
      <p:pic>
        <p:nvPicPr>
          <p:cNvPr id="332" name="Google Shape;332;p33"/>
          <p:cNvPicPr preferRelativeResize="0"/>
          <p:nvPr/>
        </p:nvPicPr>
        <p:blipFill rotWithShape="1">
          <a:blip r:embed="rId5">
            <a:alphaModFix/>
          </a:blip>
          <a:srcRect b="15626" l="0" r="0" t="0"/>
          <a:stretch/>
        </p:blipFill>
        <p:spPr>
          <a:xfrm>
            <a:off x="241025" y="3335754"/>
            <a:ext cx="1188720" cy="1188720"/>
          </a:xfrm>
          <a:prstGeom prst="rect">
            <a:avLst/>
          </a:prstGeom>
          <a:noFill/>
          <a:ln cap="flat" cmpd="sng" w="9525">
            <a:solidFill>
              <a:schemeClr val="dk2"/>
            </a:solidFill>
            <a:prstDash val="solid"/>
            <a:round/>
            <a:headEnd len="sm" w="sm" type="none"/>
            <a:tailEnd len="sm" w="sm" type="none"/>
          </a:ln>
        </p:spPr>
      </p:pic>
      <p:pic>
        <p:nvPicPr>
          <p:cNvPr id="333" name="Google Shape;333;p33"/>
          <p:cNvPicPr preferRelativeResize="0"/>
          <p:nvPr/>
        </p:nvPicPr>
        <p:blipFill>
          <a:blip r:embed="rId6">
            <a:alphaModFix/>
          </a:blip>
          <a:stretch>
            <a:fillRect/>
          </a:stretch>
        </p:blipFill>
        <p:spPr>
          <a:xfrm>
            <a:off x="1818962" y="2975675"/>
            <a:ext cx="1490125" cy="1418850"/>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37" name="Shape 337"/>
        <p:cNvGrpSpPr/>
        <p:nvPr/>
      </p:nvGrpSpPr>
      <p:grpSpPr>
        <a:xfrm>
          <a:off x="0" y="0"/>
          <a:ext cx="0" cy="0"/>
          <a:chOff x="0" y="0"/>
          <a:chExt cx="0" cy="0"/>
        </a:xfrm>
      </p:grpSpPr>
      <p:sp>
        <p:nvSpPr>
          <p:cNvPr id="338" name="Google Shape;338;p34"/>
          <p:cNvSpPr txBox="1"/>
          <p:nvPr>
            <p:ph idx="4294967295" type="ctrTitle"/>
          </p:nvPr>
        </p:nvSpPr>
        <p:spPr>
          <a:xfrm>
            <a:off x="0" y="0"/>
            <a:ext cx="9144000" cy="59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500">
                <a:solidFill>
                  <a:srgbClr val="073763"/>
                </a:solidFill>
                <a:latin typeface="Poppins"/>
                <a:ea typeface="Poppins"/>
                <a:cs typeface="Poppins"/>
                <a:sym typeface="Poppins"/>
              </a:rPr>
              <a:t>Case Study 1: Importer</a:t>
            </a:r>
            <a:endParaRPr sz="2500">
              <a:solidFill>
                <a:srgbClr val="073763"/>
              </a:solidFill>
              <a:latin typeface="Poppins"/>
              <a:ea typeface="Poppins"/>
              <a:cs typeface="Poppins"/>
              <a:sym typeface="Poppins"/>
            </a:endParaRPr>
          </a:p>
        </p:txBody>
      </p:sp>
      <p:graphicFrame>
        <p:nvGraphicFramePr>
          <p:cNvPr id="339" name="Google Shape;339;p34"/>
          <p:cNvGraphicFramePr/>
          <p:nvPr/>
        </p:nvGraphicFramePr>
        <p:xfrm>
          <a:off x="1152363" y="1288910"/>
          <a:ext cx="3000000" cy="3000000"/>
        </p:xfrm>
        <a:graphic>
          <a:graphicData uri="http://schemas.openxmlformats.org/drawingml/2006/table">
            <a:tbl>
              <a:tblPr>
                <a:noFill/>
                <a:tableStyleId>{117D865D-5089-4BB2-BBF3-18FBF4AC71D9}</a:tableStyleId>
              </a:tblPr>
              <a:tblGrid>
                <a:gridCol w="1616625"/>
                <a:gridCol w="1790850"/>
                <a:gridCol w="1790850"/>
                <a:gridCol w="2717100"/>
              </a:tblGrid>
              <a:tr h="463400">
                <a:tc gridSpan="4">
                  <a:txBody>
                    <a:bodyPr/>
                    <a:lstStyle/>
                    <a:p>
                      <a:pPr indent="0" lvl="0" marL="0" rtl="0" algn="ctr">
                        <a:spcBef>
                          <a:spcPts val="0"/>
                        </a:spcBef>
                        <a:spcAft>
                          <a:spcPts val="0"/>
                        </a:spcAft>
                        <a:buNone/>
                      </a:pPr>
                      <a:r>
                        <a:rPr b="1" lang="en">
                          <a:latin typeface="Century Gothic"/>
                          <a:ea typeface="Century Gothic"/>
                          <a:cs typeface="Century Gothic"/>
                          <a:sym typeface="Century Gothic"/>
                        </a:rPr>
                        <a:t>In order to Hedge the position, the Importer should Buy Futures @ 82 on 22/11/2022 </a:t>
                      </a:r>
                      <a:endParaRPr b="1">
                        <a:latin typeface="Century Gothic"/>
                        <a:ea typeface="Century Gothic"/>
                        <a:cs typeface="Century Gothic"/>
                        <a:sym typeface="Century Gothic"/>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hMerge="1"/>
                <a:tc hMerge="1"/>
                <a:tc hMerge="1"/>
              </a:tr>
              <a:tr h="509400">
                <a:tc gridSpan="4">
                  <a:txBody>
                    <a:bodyPr/>
                    <a:lstStyle/>
                    <a:p>
                      <a:pPr indent="0" lvl="0" marL="0" rtl="0" algn="ctr">
                        <a:spcBef>
                          <a:spcPts val="0"/>
                        </a:spcBef>
                        <a:spcAft>
                          <a:spcPts val="0"/>
                        </a:spcAft>
                        <a:buNone/>
                      </a:pPr>
                      <a:r>
                        <a:rPr b="1" lang="en">
                          <a:latin typeface="Century Gothic"/>
                          <a:ea typeface="Century Gothic"/>
                          <a:cs typeface="Century Gothic"/>
                          <a:sym typeface="Century Gothic"/>
                        </a:rPr>
                        <a:t>After a </a:t>
                      </a:r>
                      <a:r>
                        <a:rPr b="1" lang="en">
                          <a:latin typeface="Century Gothic"/>
                          <a:ea typeface="Century Gothic"/>
                          <a:cs typeface="Century Gothic"/>
                          <a:sym typeface="Century Gothic"/>
                        </a:rPr>
                        <a:t>Perio</a:t>
                      </a:r>
                      <a:r>
                        <a:rPr b="1" lang="en">
                          <a:latin typeface="Century Gothic"/>
                          <a:ea typeface="Century Gothic"/>
                          <a:cs typeface="Century Gothic"/>
                          <a:sym typeface="Century Gothic"/>
                        </a:rPr>
                        <a:t>d of 3</a:t>
                      </a:r>
                      <a:r>
                        <a:rPr b="1" lang="en">
                          <a:latin typeface="Century Gothic"/>
                          <a:ea typeface="Century Gothic"/>
                          <a:cs typeface="Century Gothic"/>
                          <a:sym typeface="Century Gothic"/>
                        </a:rPr>
                        <a:t>0 days</a:t>
                      </a:r>
                      <a:endParaRPr b="1">
                        <a:latin typeface="Century Gothic"/>
                        <a:ea typeface="Century Gothic"/>
                        <a:cs typeface="Century Gothic"/>
                        <a:sym typeface="Century Gothic"/>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hMerge="1"/>
                <a:tc hMerge="1"/>
              </a:tr>
              <a:tr h="624925">
                <a:tc rowSpan="2">
                  <a:txBody>
                    <a:bodyPr/>
                    <a:lstStyle/>
                    <a:p>
                      <a:pPr indent="0" lvl="0" marL="0" rtl="0" algn="ctr">
                        <a:spcBef>
                          <a:spcPts val="0"/>
                        </a:spcBef>
                        <a:spcAft>
                          <a:spcPts val="0"/>
                        </a:spcAft>
                        <a:buNone/>
                      </a:pPr>
                      <a:r>
                        <a:rPr b="1" lang="en">
                          <a:latin typeface="Century Gothic"/>
                          <a:ea typeface="Century Gothic"/>
                          <a:cs typeface="Century Gothic"/>
                          <a:sym typeface="Century Gothic"/>
                        </a:rPr>
                        <a:t>If USD$ reaches 85</a:t>
                      </a:r>
                      <a:endParaRPr b="1">
                        <a:latin typeface="Century Gothic"/>
                        <a:ea typeface="Century Gothic"/>
                        <a:cs typeface="Century Gothic"/>
                        <a:sym typeface="Century Gothic"/>
                      </a:endParaRPr>
                    </a:p>
                    <a:p>
                      <a:pPr indent="0" lvl="0" marL="0" rtl="0" algn="ctr">
                        <a:spcBef>
                          <a:spcPts val="0"/>
                        </a:spcBef>
                        <a:spcAft>
                          <a:spcPts val="0"/>
                        </a:spcAft>
                        <a:buNone/>
                      </a:pPr>
                      <a:r>
                        <a:rPr b="1" lang="en" sz="1200">
                          <a:latin typeface="Century Gothic"/>
                          <a:ea typeface="Century Gothic"/>
                          <a:cs typeface="Century Gothic"/>
                          <a:sym typeface="Century Gothic"/>
                        </a:rPr>
                        <a:t>(Sell the Future @ 85 on 22/12/2022.)</a:t>
                      </a:r>
                      <a:endParaRPr b="1" sz="1200">
                        <a:latin typeface="Century Gothic"/>
                        <a:ea typeface="Century Gothic"/>
                        <a:cs typeface="Century Gothic"/>
                        <a:sym typeface="Century Gothic"/>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SPOT</a:t>
                      </a:r>
                      <a:endParaRPr b="1">
                        <a:solidFill>
                          <a:schemeClr val="dk1"/>
                        </a:solidFill>
                        <a:latin typeface="Century Gothic"/>
                        <a:ea typeface="Century Gothic"/>
                        <a:cs typeface="Century Gothic"/>
                        <a:sym typeface="Century Gothic"/>
                      </a:endParaRPr>
                    </a:p>
                    <a:p>
                      <a:pPr indent="0" lvl="0" marL="0" rtl="0" algn="ctr">
                        <a:spcBef>
                          <a:spcPts val="0"/>
                        </a:spcBef>
                        <a:spcAft>
                          <a:spcPts val="0"/>
                        </a:spcAft>
                        <a:buNone/>
                      </a:pPr>
                      <a:r>
                        <a:t/>
                      </a:r>
                      <a:endParaRPr b="1">
                        <a:latin typeface="Century Gothic"/>
                        <a:ea typeface="Century Gothic"/>
                        <a:cs typeface="Century Gothic"/>
                        <a:sym typeface="Century Gothic"/>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a:latin typeface="Century Gothic"/>
                          <a:ea typeface="Century Gothic"/>
                          <a:cs typeface="Century Gothic"/>
                          <a:sym typeface="Century Gothic"/>
                        </a:rPr>
                        <a:t>=(82-85)*1000</a:t>
                      </a:r>
                      <a:endParaRPr b="1">
                        <a:latin typeface="Century Gothic"/>
                        <a:ea typeface="Century Gothic"/>
                        <a:cs typeface="Century Gothic"/>
                        <a:sym typeface="Century Gothic"/>
                      </a:endParaRPr>
                    </a:p>
                    <a:p>
                      <a:pPr indent="0" lvl="0" marL="0" rtl="0" algn="l">
                        <a:spcBef>
                          <a:spcPts val="0"/>
                        </a:spcBef>
                        <a:spcAft>
                          <a:spcPts val="0"/>
                        </a:spcAft>
                        <a:buNone/>
                      </a:pPr>
                      <a:r>
                        <a:rPr b="1" lang="en">
                          <a:latin typeface="Century Gothic"/>
                          <a:ea typeface="Century Gothic"/>
                          <a:cs typeface="Century Gothic"/>
                          <a:sym typeface="Century Gothic"/>
                        </a:rPr>
                        <a:t>=Rs. </a:t>
                      </a:r>
                      <a:r>
                        <a:rPr b="1" lang="en">
                          <a:solidFill>
                            <a:srgbClr val="FF0000"/>
                          </a:solidFill>
                          <a:latin typeface="Century Gothic"/>
                          <a:ea typeface="Century Gothic"/>
                          <a:cs typeface="Century Gothic"/>
                          <a:sym typeface="Century Gothic"/>
                        </a:rPr>
                        <a:t>-3000</a:t>
                      </a:r>
                      <a:endParaRPr b="1">
                        <a:solidFill>
                          <a:srgbClr val="FF0000"/>
                        </a:solidFill>
                        <a:latin typeface="Century Gothic"/>
                        <a:ea typeface="Century Gothic"/>
                        <a:cs typeface="Century Gothic"/>
                        <a:sym typeface="Century Gothic"/>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rowSpan="2">
                  <a:txBody>
                    <a:bodyPr/>
                    <a:lstStyle/>
                    <a:p>
                      <a:pPr indent="0" lvl="0" marL="0" rtl="0" algn="ctr">
                        <a:spcBef>
                          <a:spcPts val="0"/>
                        </a:spcBef>
                        <a:spcAft>
                          <a:spcPts val="0"/>
                        </a:spcAft>
                        <a:buNone/>
                      </a:pPr>
                      <a:r>
                        <a:rPr b="1" lang="en">
                          <a:latin typeface="Century Gothic"/>
                          <a:ea typeface="Century Gothic"/>
                          <a:cs typeface="Century Gothic"/>
                          <a:sym typeface="Century Gothic"/>
                        </a:rPr>
                        <a:t>No Profit </a:t>
                      </a:r>
                      <a:endParaRPr b="1">
                        <a:latin typeface="Century Gothic"/>
                        <a:ea typeface="Century Gothic"/>
                        <a:cs typeface="Century Gothic"/>
                        <a:sym typeface="Century Gothic"/>
                      </a:endParaRPr>
                    </a:p>
                    <a:p>
                      <a:pPr indent="0" lvl="0" marL="0" rtl="0" algn="ctr">
                        <a:spcBef>
                          <a:spcPts val="0"/>
                        </a:spcBef>
                        <a:spcAft>
                          <a:spcPts val="0"/>
                        </a:spcAft>
                        <a:buNone/>
                      </a:pPr>
                      <a:r>
                        <a:rPr b="1" lang="en">
                          <a:latin typeface="Century Gothic"/>
                          <a:ea typeface="Century Gothic"/>
                          <a:cs typeface="Century Gothic"/>
                          <a:sym typeface="Century Gothic"/>
                        </a:rPr>
                        <a:t>No Loss</a:t>
                      </a:r>
                      <a:endParaRPr b="1">
                        <a:latin typeface="Century Gothic"/>
                        <a:ea typeface="Century Gothic"/>
                        <a:cs typeface="Century Gothic"/>
                        <a:sym typeface="Century Gothic"/>
                      </a:endParaRPr>
                    </a:p>
                    <a:p>
                      <a:pPr indent="0" lvl="0" marL="0" rtl="0" algn="ctr">
                        <a:spcBef>
                          <a:spcPts val="0"/>
                        </a:spcBef>
                        <a:spcAft>
                          <a:spcPts val="0"/>
                        </a:spcAft>
                        <a:buNone/>
                      </a:pPr>
                      <a:r>
                        <a:rPr b="1" lang="en">
                          <a:latin typeface="Century Gothic"/>
                          <a:ea typeface="Century Gothic"/>
                          <a:cs typeface="Century Gothic"/>
                          <a:sym typeface="Century Gothic"/>
                        </a:rPr>
                        <a:t>No Impact on P/L</a:t>
                      </a:r>
                      <a:endParaRPr b="1">
                        <a:latin typeface="Century Gothic"/>
                        <a:ea typeface="Century Gothic"/>
                        <a:cs typeface="Century Gothic"/>
                        <a:sym typeface="Century Gothic"/>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509400">
                <a:tc vMerge="1"/>
                <a:tc>
                  <a:txBody>
                    <a:bodyPr/>
                    <a:lstStyle/>
                    <a:p>
                      <a:pPr indent="0" lvl="0" marL="0" rtl="0" algn="ctr">
                        <a:spcBef>
                          <a:spcPts val="0"/>
                        </a:spcBef>
                        <a:spcAft>
                          <a:spcPts val="0"/>
                        </a:spcAft>
                        <a:buNone/>
                      </a:pPr>
                      <a:r>
                        <a:rPr b="1" lang="en">
                          <a:solidFill>
                            <a:schemeClr val="dk1"/>
                          </a:solidFill>
                          <a:latin typeface="Century Gothic"/>
                          <a:ea typeface="Century Gothic"/>
                          <a:cs typeface="Century Gothic"/>
                          <a:sym typeface="Century Gothic"/>
                        </a:rPr>
                        <a:t>FUTURE</a:t>
                      </a:r>
                      <a:endParaRPr b="1">
                        <a:latin typeface="Century Gothic"/>
                        <a:ea typeface="Century Gothic"/>
                        <a:cs typeface="Century Gothic"/>
                        <a:sym typeface="Century Gothic"/>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=(85-82)*1000</a:t>
                      </a:r>
                      <a:endParaRPr b="1">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=Rs. </a:t>
                      </a:r>
                      <a:r>
                        <a:rPr b="1" lang="en">
                          <a:solidFill>
                            <a:srgbClr val="38761D"/>
                          </a:solidFill>
                          <a:latin typeface="Century Gothic"/>
                          <a:ea typeface="Century Gothic"/>
                          <a:cs typeface="Century Gothic"/>
                          <a:sym typeface="Century Gothic"/>
                        </a:rPr>
                        <a:t>+3000</a:t>
                      </a:r>
                      <a:endParaRPr b="1">
                        <a:solidFill>
                          <a:srgbClr val="38761D"/>
                        </a:solidFill>
                        <a:latin typeface="Century Gothic"/>
                        <a:ea typeface="Century Gothic"/>
                        <a:cs typeface="Century Gothic"/>
                        <a:sym typeface="Century Gothic"/>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vMerge="1"/>
              </a:tr>
            </a:tbl>
          </a:graphicData>
        </a:graphic>
      </p:graphicFrame>
      <p:pic>
        <p:nvPicPr>
          <p:cNvPr id="340" name="Google Shape;340;p34"/>
          <p:cNvPicPr preferRelativeResize="0"/>
          <p:nvPr/>
        </p:nvPicPr>
        <p:blipFill>
          <a:blip r:embed="rId4">
            <a:alphaModFix/>
          </a:blip>
          <a:stretch>
            <a:fillRect/>
          </a:stretch>
        </p:blipFill>
        <p:spPr>
          <a:xfrm>
            <a:off x="7609200" y="83263"/>
            <a:ext cx="1458598" cy="365775"/>
          </a:xfrm>
          <a:prstGeom prst="rect">
            <a:avLst/>
          </a:prstGeom>
          <a:noFill/>
          <a:ln>
            <a:noFill/>
          </a:ln>
        </p:spPr>
      </p:pic>
      <p:sp>
        <p:nvSpPr>
          <p:cNvPr id="341" name="Google Shape;341;p34"/>
          <p:cNvSpPr/>
          <p:nvPr/>
        </p:nvSpPr>
        <p:spPr>
          <a:xfrm>
            <a:off x="4559850" y="3549550"/>
            <a:ext cx="1790700" cy="3657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700">
                <a:latin typeface="Century Gothic"/>
                <a:ea typeface="Century Gothic"/>
                <a:cs typeface="Century Gothic"/>
                <a:sym typeface="Century Gothic"/>
              </a:rPr>
              <a:t>NET= 0</a:t>
            </a:r>
            <a:endParaRPr b="1" sz="1700">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45" name="Shape 345"/>
        <p:cNvGrpSpPr/>
        <p:nvPr/>
      </p:nvGrpSpPr>
      <p:grpSpPr>
        <a:xfrm>
          <a:off x="0" y="0"/>
          <a:ext cx="0" cy="0"/>
          <a:chOff x="0" y="0"/>
          <a:chExt cx="0" cy="0"/>
        </a:xfrm>
      </p:grpSpPr>
      <p:sp>
        <p:nvSpPr>
          <p:cNvPr id="346" name="Google Shape;346;p35"/>
          <p:cNvSpPr txBox="1"/>
          <p:nvPr>
            <p:ph idx="4294967295" type="ctrTitle"/>
          </p:nvPr>
        </p:nvSpPr>
        <p:spPr>
          <a:xfrm>
            <a:off x="0" y="0"/>
            <a:ext cx="9144000" cy="59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500">
                <a:solidFill>
                  <a:srgbClr val="073763"/>
                </a:solidFill>
                <a:latin typeface="Poppins"/>
                <a:ea typeface="Poppins"/>
                <a:cs typeface="Poppins"/>
                <a:sym typeface="Poppins"/>
              </a:rPr>
              <a:t>Case Study 2: Importer</a:t>
            </a:r>
            <a:endParaRPr sz="2500">
              <a:solidFill>
                <a:srgbClr val="073763"/>
              </a:solidFill>
              <a:latin typeface="Poppins"/>
              <a:ea typeface="Poppins"/>
              <a:cs typeface="Poppins"/>
              <a:sym typeface="Poppins"/>
            </a:endParaRPr>
          </a:p>
        </p:txBody>
      </p:sp>
      <p:graphicFrame>
        <p:nvGraphicFramePr>
          <p:cNvPr id="347" name="Google Shape;347;p35"/>
          <p:cNvGraphicFramePr/>
          <p:nvPr/>
        </p:nvGraphicFramePr>
        <p:xfrm>
          <a:off x="1228563" y="1288910"/>
          <a:ext cx="3000000" cy="3000000"/>
        </p:xfrm>
        <a:graphic>
          <a:graphicData uri="http://schemas.openxmlformats.org/drawingml/2006/table">
            <a:tbl>
              <a:tblPr>
                <a:noFill/>
                <a:tableStyleId>{117D865D-5089-4BB2-BBF3-18FBF4AC71D9}</a:tableStyleId>
              </a:tblPr>
              <a:tblGrid>
                <a:gridCol w="1616625"/>
                <a:gridCol w="1790850"/>
                <a:gridCol w="1790850"/>
                <a:gridCol w="2717100"/>
              </a:tblGrid>
              <a:tr h="509400">
                <a:tc gridSpan="4">
                  <a:txBody>
                    <a:bodyPr/>
                    <a:lstStyle/>
                    <a:p>
                      <a:pPr indent="0" lvl="0" marL="0" rtl="0" algn="ctr">
                        <a:spcBef>
                          <a:spcPts val="0"/>
                        </a:spcBef>
                        <a:spcAft>
                          <a:spcPts val="0"/>
                        </a:spcAft>
                        <a:buNone/>
                      </a:pPr>
                      <a:r>
                        <a:rPr b="1" lang="en">
                          <a:latin typeface="Century Gothic"/>
                          <a:ea typeface="Century Gothic"/>
                          <a:cs typeface="Century Gothic"/>
                          <a:sym typeface="Century Gothic"/>
                        </a:rPr>
                        <a:t>In order to Hedge the position, the Importer should Buy Futures @ 82 on 22/11/2022 </a:t>
                      </a:r>
                      <a:endParaRPr b="1">
                        <a:latin typeface="Century Gothic"/>
                        <a:ea typeface="Century Gothic"/>
                        <a:cs typeface="Century Gothic"/>
                        <a:sym typeface="Century Gothic"/>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hMerge="1"/>
                <a:tc hMerge="1"/>
              </a:tr>
              <a:tr h="509400">
                <a:tc gridSpan="4">
                  <a:txBody>
                    <a:bodyPr/>
                    <a:lstStyle/>
                    <a:p>
                      <a:pPr indent="0" lvl="0" marL="0" rtl="0" algn="ctr">
                        <a:spcBef>
                          <a:spcPts val="0"/>
                        </a:spcBef>
                        <a:spcAft>
                          <a:spcPts val="0"/>
                        </a:spcAft>
                        <a:buNone/>
                      </a:pPr>
                      <a:r>
                        <a:rPr b="1" lang="en">
                          <a:latin typeface="Century Gothic"/>
                          <a:ea typeface="Century Gothic"/>
                          <a:cs typeface="Century Gothic"/>
                          <a:sym typeface="Century Gothic"/>
                        </a:rPr>
                        <a:t>After a Period of 30 days</a:t>
                      </a:r>
                      <a:endParaRPr b="1">
                        <a:latin typeface="Century Gothic"/>
                        <a:ea typeface="Century Gothic"/>
                        <a:cs typeface="Century Gothic"/>
                        <a:sym typeface="Century Gothic"/>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hMerge="1"/>
                <a:tc hMerge="1"/>
              </a:tr>
              <a:tr h="624925">
                <a:tc rowSpan="2">
                  <a:txBody>
                    <a:bodyPr/>
                    <a:lstStyle/>
                    <a:p>
                      <a:pPr indent="0" lvl="0" marL="0" rtl="0" algn="ctr">
                        <a:spcBef>
                          <a:spcPts val="0"/>
                        </a:spcBef>
                        <a:spcAft>
                          <a:spcPts val="0"/>
                        </a:spcAft>
                        <a:buNone/>
                      </a:pPr>
                      <a:r>
                        <a:rPr b="1" lang="en">
                          <a:latin typeface="Century Gothic"/>
                          <a:ea typeface="Century Gothic"/>
                          <a:cs typeface="Century Gothic"/>
                          <a:sym typeface="Century Gothic"/>
                        </a:rPr>
                        <a:t>If USD$ reaches 80</a:t>
                      </a:r>
                      <a:endParaRPr b="1">
                        <a:latin typeface="Century Gothic"/>
                        <a:ea typeface="Century Gothic"/>
                        <a:cs typeface="Century Gothic"/>
                        <a:sym typeface="Century Gothic"/>
                      </a:endParaRPr>
                    </a:p>
                    <a:p>
                      <a:pPr indent="0" lvl="0" marL="0" rtl="0" algn="ctr">
                        <a:spcBef>
                          <a:spcPts val="0"/>
                        </a:spcBef>
                        <a:spcAft>
                          <a:spcPts val="0"/>
                        </a:spcAft>
                        <a:buClr>
                          <a:schemeClr val="dk1"/>
                        </a:buClr>
                        <a:buSzPts val="1100"/>
                        <a:buFont typeface="Arial"/>
                        <a:buNone/>
                      </a:pPr>
                      <a:r>
                        <a:rPr b="1" lang="en" sz="1200">
                          <a:solidFill>
                            <a:schemeClr val="dk1"/>
                          </a:solidFill>
                          <a:latin typeface="Century Gothic"/>
                          <a:ea typeface="Century Gothic"/>
                          <a:cs typeface="Century Gothic"/>
                          <a:sym typeface="Century Gothic"/>
                        </a:rPr>
                        <a:t>(Sell the Future @ 80 on 22/12/2022.)</a:t>
                      </a:r>
                      <a:endParaRPr b="1">
                        <a:latin typeface="Century Gothic"/>
                        <a:ea typeface="Century Gothic"/>
                        <a:cs typeface="Century Gothic"/>
                        <a:sym typeface="Century Gothic"/>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b="1" lang="en">
                          <a:solidFill>
                            <a:schemeClr val="dk1"/>
                          </a:solidFill>
                          <a:latin typeface="Century Gothic"/>
                          <a:ea typeface="Century Gothic"/>
                          <a:cs typeface="Century Gothic"/>
                          <a:sym typeface="Century Gothic"/>
                        </a:rPr>
                        <a:t>SPOT</a:t>
                      </a:r>
                      <a:endParaRPr b="1">
                        <a:solidFill>
                          <a:schemeClr val="dk1"/>
                        </a:solidFill>
                        <a:latin typeface="Century Gothic"/>
                        <a:ea typeface="Century Gothic"/>
                        <a:cs typeface="Century Gothic"/>
                        <a:sym typeface="Century Gothic"/>
                      </a:endParaRPr>
                    </a:p>
                    <a:p>
                      <a:pPr indent="0" lvl="0" marL="0" rtl="0" algn="ctr">
                        <a:spcBef>
                          <a:spcPts val="0"/>
                        </a:spcBef>
                        <a:spcAft>
                          <a:spcPts val="0"/>
                        </a:spcAft>
                        <a:buNone/>
                      </a:pPr>
                      <a:r>
                        <a:t/>
                      </a:r>
                      <a:endParaRPr b="1">
                        <a:latin typeface="Century Gothic"/>
                        <a:ea typeface="Century Gothic"/>
                        <a:cs typeface="Century Gothic"/>
                        <a:sym typeface="Century Gothic"/>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a:latin typeface="Century Gothic"/>
                          <a:ea typeface="Century Gothic"/>
                          <a:cs typeface="Century Gothic"/>
                          <a:sym typeface="Century Gothic"/>
                        </a:rPr>
                        <a:t>=(82-80)*1000</a:t>
                      </a:r>
                      <a:endParaRPr b="1">
                        <a:latin typeface="Century Gothic"/>
                        <a:ea typeface="Century Gothic"/>
                        <a:cs typeface="Century Gothic"/>
                        <a:sym typeface="Century Gothic"/>
                      </a:endParaRPr>
                    </a:p>
                    <a:p>
                      <a:pPr indent="0" lvl="0" marL="0" rtl="0" algn="l">
                        <a:spcBef>
                          <a:spcPts val="0"/>
                        </a:spcBef>
                        <a:spcAft>
                          <a:spcPts val="0"/>
                        </a:spcAft>
                        <a:buNone/>
                      </a:pPr>
                      <a:r>
                        <a:rPr b="1" lang="en">
                          <a:latin typeface="Century Gothic"/>
                          <a:ea typeface="Century Gothic"/>
                          <a:cs typeface="Century Gothic"/>
                          <a:sym typeface="Century Gothic"/>
                        </a:rPr>
                        <a:t>=Rs. </a:t>
                      </a:r>
                      <a:r>
                        <a:rPr b="1" lang="en">
                          <a:solidFill>
                            <a:srgbClr val="38761D"/>
                          </a:solidFill>
                          <a:latin typeface="Century Gothic"/>
                          <a:ea typeface="Century Gothic"/>
                          <a:cs typeface="Century Gothic"/>
                          <a:sym typeface="Century Gothic"/>
                        </a:rPr>
                        <a:t>+2000</a:t>
                      </a:r>
                      <a:endParaRPr b="1">
                        <a:solidFill>
                          <a:srgbClr val="38761D"/>
                        </a:solidFill>
                        <a:latin typeface="Century Gothic"/>
                        <a:ea typeface="Century Gothic"/>
                        <a:cs typeface="Century Gothic"/>
                        <a:sym typeface="Century Gothic"/>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rowSpan="2">
                  <a:txBody>
                    <a:bodyPr/>
                    <a:lstStyle/>
                    <a:p>
                      <a:pPr indent="0" lvl="0" marL="0" rtl="0" algn="ctr">
                        <a:spcBef>
                          <a:spcPts val="0"/>
                        </a:spcBef>
                        <a:spcAft>
                          <a:spcPts val="0"/>
                        </a:spcAft>
                        <a:buNone/>
                      </a:pPr>
                      <a:r>
                        <a:rPr b="1" lang="en">
                          <a:latin typeface="Century Gothic"/>
                          <a:ea typeface="Century Gothic"/>
                          <a:cs typeface="Century Gothic"/>
                          <a:sym typeface="Century Gothic"/>
                        </a:rPr>
                        <a:t>No Profit </a:t>
                      </a:r>
                      <a:endParaRPr b="1">
                        <a:latin typeface="Century Gothic"/>
                        <a:ea typeface="Century Gothic"/>
                        <a:cs typeface="Century Gothic"/>
                        <a:sym typeface="Century Gothic"/>
                      </a:endParaRPr>
                    </a:p>
                    <a:p>
                      <a:pPr indent="0" lvl="0" marL="0" rtl="0" algn="ctr">
                        <a:spcBef>
                          <a:spcPts val="0"/>
                        </a:spcBef>
                        <a:spcAft>
                          <a:spcPts val="0"/>
                        </a:spcAft>
                        <a:buNone/>
                      </a:pPr>
                      <a:r>
                        <a:rPr b="1" lang="en">
                          <a:latin typeface="Century Gothic"/>
                          <a:ea typeface="Century Gothic"/>
                          <a:cs typeface="Century Gothic"/>
                          <a:sym typeface="Century Gothic"/>
                        </a:rPr>
                        <a:t>No Loss</a:t>
                      </a:r>
                      <a:endParaRPr b="1">
                        <a:latin typeface="Century Gothic"/>
                        <a:ea typeface="Century Gothic"/>
                        <a:cs typeface="Century Gothic"/>
                        <a:sym typeface="Century Gothic"/>
                      </a:endParaRPr>
                    </a:p>
                    <a:p>
                      <a:pPr indent="0" lvl="0" marL="0" rtl="0" algn="ctr">
                        <a:spcBef>
                          <a:spcPts val="0"/>
                        </a:spcBef>
                        <a:spcAft>
                          <a:spcPts val="0"/>
                        </a:spcAft>
                        <a:buNone/>
                      </a:pPr>
                      <a:r>
                        <a:rPr b="1" lang="en">
                          <a:latin typeface="Century Gothic"/>
                          <a:ea typeface="Century Gothic"/>
                          <a:cs typeface="Century Gothic"/>
                          <a:sym typeface="Century Gothic"/>
                        </a:rPr>
                        <a:t>No Impact on P/L</a:t>
                      </a:r>
                      <a:endParaRPr b="1">
                        <a:latin typeface="Century Gothic"/>
                        <a:ea typeface="Century Gothic"/>
                        <a:cs typeface="Century Gothic"/>
                        <a:sym typeface="Century Gothic"/>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509400">
                <a:tc vMerge="1"/>
                <a:tc>
                  <a:txBody>
                    <a:bodyPr/>
                    <a:lstStyle/>
                    <a:p>
                      <a:pPr indent="0" lvl="0" marL="0" rtl="0" algn="ctr">
                        <a:spcBef>
                          <a:spcPts val="0"/>
                        </a:spcBef>
                        <a:spcAft>
                          <a:spcPts val="0"/>
                        </a:spcAft>
                        <a:buNone/>
                      </a:pPr>
                      <a:r>
                        <a:rPr b="1" lang="en">
                          <a:solidFill>
                            <a:schemeClr val="dk1"/>
                          </a:solidFill>
                          <a:latin typeface="Century Gothic"/>
                          <a:ea typeface="Century Gothic"/>
                          <a:cs typeface="Century Gothic"/>
                          <a:sym typeface="Century Gothic"/>
                        </a:rPr>
                        <a:t>FUTURE</a:t>
                      </a:r>
                      <a:endParaRPr b="1">
                        <a:latin typeface="Century Gothic"/>
                        <a:ea typeface="Century Gothic"/>
                        <a:cs typeface="Century Gothic"/>
                        <a:sym typeface="Century Gothic"/>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a:solidFill>
                            <a:schemeClr val="dk1"/>
                          </a:solidFill>
                          <a:latin typeface="Century Gothic"/>
                          <a:ea typeface="Century Gothic"/>
                          <a:cs typeface="Century Gothic"/>
                          <a:sym typeface="Century Gothic"/>
                        </a:rPr>
                        <a:t>=(80-82)*1000</a:t>
                      </a:r>
                      <a:endParaRPr b="1">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b="1" lang="en">
                          <a:solidFill>
                            <a:schemeClr val="dk1"/>
                          </a:solidFill>
                          <a:latin typeface="Century Gothic"/>
                          <a:ea typeface="Century Gothic"/>
                          <a:cs typeface="Century Gothic"/>
                          <a:sym typeface="Century Gothic"/>
                        </a:rPr>
                        <a:t>=Rs. </a:t>
                      </a:r>
                      <a:r>
                        <a:rPr b="1" lang="en">
                          <a:solidFill>
                            <a:srgbClr val="FF0000"/>
                          </a:solidFill>
                          <a:latin typeface="Century Gothic"/>
                          <a:ea typeface="Century Gothic"/>
                          <a:cs typeface="Century Gothic"/>
                          <a:sym typeface="Century Gothic"/>
                        </a:rPr>
                        <a:t>-2</a:t>
                      </a:r>
                      <a:r>
                        <a:rPr b="1" lang="en">
                          <a:solidFill>
                            <a:srgbClr val="FF0000"/>
                          </a:solidFill>
                          <a:latin typeface="Century Gothic"/>
                          <a:ea typeface="Century Gothic"/>
                          <a:cs typeface="Century Gothic"/>
                          <a:sym typeface="Century Gothic"/>
                        </a:rPr>
                        <a:t>000</a:t>
                      </a:r>
                      <a:endParaRPr b="1">
                        <a:solidFill>
                          <a:srgbClr val="FF0000"/>
                        </a:solidFill>
                        <a:latin typeface="Century Gothic"/>
                        <a:ea typeface="Century Gothic"/>
                        <a:cs typeface="Century Gothic"/>
                        <a:sym typeface="Century Gothic"/>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vMerge="1"/>
              </a:tr>
            </a:tbl>
          </a:graphicData>
        </a:graphic>
      </p:graphicFrame>
      <p:pic>
        <p:nvPicPr>
          <p:cNvPr id="348" name="Google Shape;348;p35"/>
          <p:cNvPicPr preferRelativeResize="0"/>
          <p:nvPr/>
        </p:nvPicPr>
        <p:blipFill>
          <a:blip r:embed="rId4">
            <a:alphaModFix/>
          </a:blip>
          <a:stretch>
            <a:fillRect/>
          </a:stretch>
        </p:blipFill>
        <p:spPr>
          <a:xfrm>
            <a:off x="7609200" y="83263"/>
            <a:ext cx="1458598" cy="365775"/>
          </a:xfrm>
          <a:prstGeom prst="rect">
            <a:avLst/>
          </a:prstGeom>
          <a:noFill/>
          <a:ln>
            <a:noFill/>
          </a:ln>
        </p:spPr>
      </p:pic>
      <p:sp>
        <p:nvSpPr>
          <p:cNvPr id="349" name="Google Shape;349;p35"/>
          <p:cNvSpPr/>
          <p:nvPr/>
        </p:nvSpPr>
        <p:spPr>
          <a:xfrm>
            <a:off x="4559850" y="3625750"/>
            <a:ext cx="1790700" cy="3657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700">
                <a:latin typeface="Century Gothic"/>
                <a:ea typeface="Century Gothic"/>
                <a:cs typeface="Century Gothic"/>
                <a:sym typeface="Century Gothic"/>
              </a:rPr>
              <a:t>NET= 0</a:t>
            </a:r>
            <a:endParaRPr b="1" sz="1700">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xmlns:r="http://schemas.openxmlformats.org/officeDocument/2006/relationships" name="Yellow Abstract Bussin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